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8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3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996600"/>
    <a:srgbClr val="FF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1T10:59:18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2654 9649 0,'25'0'63,"0"0"-63,0 0 62,-1 0-46,1 0 0,25 0-1,-1-25-15,-24 25 16,50 0-16,-26 0 15,1 0-15,-1 0 16,1 0-16,0 0 16,24-25-16,0 1 15,-49 24-15,0 0 16,0 0-16,24 0 16,1 0-16,0 0 15,49 0-15,0 0 16,-24 0-16,24 0 15,-25 0-15,-24 0 16,-1 0-16,-24 0 16,0 0-1,0 0 1,24 0-16,1 0 16,49 0-16,0 0 15,-24 0-15,24 0 16,-25 0-16,-49 0 15,0 0-15,0 0 16,0 0 0,0 0-1,24 0 1,1 0-16,49 0 16,-25 0-16,26 0 15,24 0-15,-50 0 16,0 0-16,-24 0 15,-25 0-15,0 0 16,24 0-16,1 0 16,-25 0-16,49 0 15,-24 0-15,-1 0 16,26 0-16,-26 0 16,1 0-16,-25 0 15,0 0-15,-1 0 16,26 0-16,-25 0 15,24 0-15,1 0 16,0 0-16,24 0 16,-24 0-16,-1 0 15,1 0-15,-1 0 16,1 0-16,0 0 16,-26 0-16,26 0 15,0 0 1,24 0-16,-24 0 15,24 0-15,-24 0 16,-1 0-16,26 0 16,-50 0-16,-1 0 15,1 0-15,0 0 16,0 0-16,0 0 16,-1 0-1,26 0 1,0 0-16,-1 0 15,1 0-15,-1 0 16,1 0-16,0 0 16,-26 0-16,1 0 15,0 0-15,25 0 16,-1 0 0,-24 0-1,0 0 1,0 0-1,0 0-15,-1 0 16,1 0 0,0 0-1,0 0 1,0 0 0,24 0-16,-24 0 15,0 0-15,0 0 16,-1 0-1,1 0-15,0 0 94,0 0-63,0 0 16,-1 0-31,1 0 0,0 0 109,0 0-94</inkml:trace>
  <inkml:trace contextRef="#ctx0" brushRef="#br0" timeOffset="2919.69">9178 6251 0,'49'0'63,"51"0"-47,24 0-16,49 0 15,26 0-15,-1 0 16,1 0-16,73 0 15,-48 0-15,-1 0 16,25 0-16,-50 0 16,-74 0-16,-49 0 15,-26 0-15</inkml:trace>
  <inkml:trace contextRef="#ctx0" brushRef="#br0" timeOffset="5168.37">10443 5457 0,'0'50'110,"0"-1"-95,0 1-15,0 24 16,0 1-16,0-1 16,0 1-16,0 24 15,0-25 1,0 25-16,0-24 15,0-1-15,0-24 16,0-1-16,0 1 16,0 0-16,0-1 15,0-24-15,0 25 16,0-26-16,0 26 16,0-25-16,0 0 15,0 24-15,0 1 16,0 0 890,0-26-906,0 1 16,0 0-1,0 0 1,0 0-16</inkml:trace>
  <inkml:trace contextRef="#ctx0" brushRef="#br0" timeOffset="19663.75">25574 7987 0,'-25'0'0,"-25"25"16,25-25-16,-24 25 15,24 0-15,-49-25 16,24 49-16,0-24 15,1-25-15,-26 25 16,1 0-16,0-1 16,-26 26-16,26 0 15,-25-26-15,24 1 16,1 25-16,24-25 16,1-25-16,-1 24 15,50 1-15,-25-25 31,0 25-15,1 0 0,-1 0-1,25-1 1,-25 26-16,-25 0 16,50-1-16,-49 1 15,49 24-15,-50-24 16,25-1-16,25 1 15,-24 0-15,-1 24 16,0-24-16,25-1 16,-25 1-16,25-25 15,-25 74-15,25-74 16,-24 49-16,24-24 16,0-25-16,-25 49 15,25 0-15,0 1 16,0-26-16,0 1 15,0 0-15,0-1 16,0 1-16,0-25 16,0 49-16,0-24 15,0 24-15,0-24 16,0-1-16,0 1 16,0 0-16,0 24 15,0-24-15,0 24 16,0-24-16,0-1 15,0 1-15,0-1 16,0 1-16,0 0 16,0-26-1,0 1-15,0 0 16,0 25-16,0-26 16,0 1-1,0 0-15,0 25 16,0-25-16,0-1 15,0 1-15,0 25 16,0-25-16,0 24 16,0-24-16,0 25 15,25-50-15,-25 24 16,0 1 0,24 0-1,1-25 1,-25 25-1,25-25 1,0 0 0,0 0-16,24 0 15,-24 0-15,74 25 16,-24-1-16,-26-24 16,50 0-16,1 0 15,-26 0-15,-24 0 16,-26 0-1,1 0 1,0 0 0,25 0-1,24 0-15,1 0 16,24 0-16,25 0 16,-25 0-16,0 0 15,-24 0-15,-26 0 16,26 0-16,-26 0 15,-24 0-15,25 0 16,-1 0-16,1 0 16,24 0-16,26 0 15,-26 0-15,0 0 16,-24 0-16,24 0 16,-24 0-16,-25 0 15,0 0-15,24 0 16,-24 0-16,0 0 15,0 0-15,-1 0 16,26 0 0,-25 0-1,24 0 1,-24 0-16,0 0 16,0 0-1,0 0 1,24 0-1,-24 0 1,0 0-16,0 0 16,-1 0-16,1 0 15,0 0-15,0-24 16,0-1 0,-1 25-1,-24-25-15,25 0 16,0 0-1,0 1-15,-25-1 16,25-25 0,0 25-16,-25-24 15,0-1-15,0 1 16,0-26 0,0 25-16,0 1 15,0-1-15,0 1 16,0-1-16,0 0 15,0-24-15,0 24 16,0-24-16,-25 24 16,25 26-16,-25-100 31,25 99-31,0 0 16,0 0-16,0-49 15,-25 24-15,25 25 16,0 1-16,0-26 15,0 25-15,0-24 16,0-1-16,0 0 16,-25 1-16,25-1 15,-25 0 1,25 1-16,-24-26 16,24 51-1,0-1-15,-25-25 16,25 1-16,-25-1 15,25 0-15,0 1 16,-25-1-16,0 25 16,25-24-16,-24-1 15,-1 25-15,25-24 16,-25 49-16,25-25 16,-50-25-16,26 26 15,24-1-15,-25 0 16,0 0-1,0 25-15,25-25 16,-25 0-16,25 1 16,-24 24-16,24-25 15,-25 25-15,0-25 16,0 0 0,-24 0-1,24 25 1,0-24-16,25-1 15,-25 25-15,0 0 16,1-25-16,-1 0 16,0 0-16,-25 1 15,26-1 1,-1 0-16,0 0 16,0 25-16,0-25 15,1 25-15,-1-49 16,0 49-16,0-50 15,-24 25-15,24 1 16,0-1-16,0 0 16,0 25-16,25-50 15,-25 26 1,25-1-16,-24 25 16,-1-25-1,25 0 1,-25 0-16,0 1 15,0-1 1,25 0-16,-24 25 16,24-25-16,-25 25 93,0-49-93,0 49 16,0-25-16,1 25 16,24-25-16,-25 25 15</inkml:trace>
  <inkml:trace contextRef="#ctx0" brushRef="#br0" timeOffset="57735.13">8062 5556 0,'24'0'62,"51"0"-62,24 0 16,25 0-16,50 0 16,24 0-16,0 0 15,26 0-15,49 0 16,-50 0-16,0 0 16,25 0-16,-25 0 15,1 0-15,24 0 16,-50 0-16,1 0 15,-1 0-15,-49 0 16,0 0-16,-50 0 16,0 0-16,-49 0 15,-26 0-15</inkml:trace>
  <inkml:trace contextRef="#ctx0" brushRef="#br0" timeOffset="59786.58">25896 4291 0,'-74'0'0,"-26"0"16,26 0-16,24 0 16,1 0-16,-1 0 15,1 0-15,24 0 16,-25 0 0,-24 0-16,49 25 15,-49-25-15,24 25 16,-24 0-16,24-1 15,-24 26-15,-26 24 16,51-24-16,-1 0 16,-49 24-16,49-24 15,-24 49-15,49-25 16,-25 26-16,26-1 16,-1 0-16,25-25 15,0 50-15,0 0 16,0 25-16,0-25 15,0 50-15,0-100 16,49 50-16,1 0 16,24 0-16,-24-24 15,49-1-15,0 25 16,-24-50-16,49-24 16,-25 0-16,25-1 15,25 1-15,25-1 16,24-24-16,25 0 15,25-25-15,50 0 16,-50 0-16,50-50 16,-50 1-1,-50-1-15,-24-24 16,-25-1-16,-50 26 16,-50-26-16,1 1 15,-50-1-15,25-24 16,-25 50-16,0-51 15,0-48-15,0-51 16,-50 25-16,-24 1 16,-25-1-16,-25-49 15,-25 49-15,25 1 16,0 73-16,25 1 16,-25 25-16,49 24 15,-24 25-15,24-24 16,1-1-16,-50 25 15,0 25-15,-74 0 16,-75 0-16,-25 50 16,0 0-16,1-1 15,-1 1-15,50-1 16,50 1-16,49 0 16,99-26-16</inkml:trace>
  <inkml:trace contextRef="#ctx0" brushRef="#br0" timeOffset="61336.6">21010 10790 0,'-50'0'16,"0"25"-16,1 0 15,24-25-15,0 49 16,0-24-16,-24 25 16,-1-26-16,0 51 15,-24-1-15,49 1 16,-24-1-16,-26 25 15,50 1-15,-24 48 16,-1-24-16,1-24 16,-1 24-1,25-50-15,0 25 16,1-24-16,24-1 0,0 1 16,0 24-16,0-25 15,0 25-15,0 25 16,0-49-16,24 24 15,-24 0 1,50-24-16,24 24 16,-24-25-16,24 26 15,26-26-15,-51 25 16,26-24-16,24-1 16,0-24-16,0 24 15,1-24-15,-1-1 16,0 1-16,0-25 15,50 24-15,0 1 16,-25-1-16,25-24 16,24 0-16,-49-25 15,25 0-15,-25 0 16,50 0-16,-100-25 16,26-24-16,-26-1 15,-24 0-15,49-24 16,-25 24-16,1-49 15,-1 25-15,-24-25 16,24 24-16,-24-24 16,-1 0-16,-24-25 15,0 0 1,-25 24-16,0-48 0,0 24 16,-25-124-1,0 49-15,-49 1 16,-25-26-16,-1 26 15,26 24-15,-50 26 16,0-26-16,25 75 16,-25-25-16,24 0 15,-24 0-15,25 24 16,-50 1-16,1 25 16,-76-1-16,26 1 15,-50 24-15,49 26 16,1 24-16,-25 0 15,24 0-15,1 24 16</inkml:trace>
  <inkml:trace contextRef="#ctx0" brushRef="#br0" timeOffset="62712.34">28897 11013 0,'-421'248'31,"322"-198"-31,-25 24 16,24 1-16,51-1 15,-1 1-15,50-1 16,-25 0-16,0 26 16,25-26-16,0 50 15,0-25-15,0 1 16,0 24-16,0-25 16,0 0-1,0-25-15,0 26 16,0-26-16,0 0 15,0 1-15,0-1 16,0 1-16,0-1 16,0 1-16,25-1 15,0 0-15,25-24 16,-25 74-16,24-50 16,26 1-16,24 24 15,0-25-15,0-24 16,25 24-16,0 1 15,-49-26-15,-1-49 16,0 25-16,-24-25 16,25 0-16,-1 0 15,50 0-15,25-25 16,49-24-16,25-26 16,50 1-16,-49 0 15,-1-50-15,-50 24 16,51-24-16,-51 25 15,-49-25-15,-24 0 16,-51-25-16,-24 50 16,0-50-1,-25 25-15,0-74 16,-50-50-16,1 24 16,-26 1-16,1 50 15,-1-1-15,1 0 16,-1 25-16,-24 1 15,0 24-15,-25 0 16,0 24-16,-25-24 16,0 25-16,-74-25 15,25 0-15,-1 50 16,-49 24-16,50 25 16,24 25-16,0 0 15,-49 50-15,50 24 16,-75 26-16,-1 48 15,-23 51-15,24-1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01T11:02:56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8136 5606 0,'25'0'172,"0"0"-156,-1 0-1,1 0-15,25 0 16,24 0-16,1 0 16,49 0-16,0 0 15,24 0-15,51-25 16,-75 25-16,0 0 15,0 0-15,-25 0 16,0 0-16,1 0 16,-26 0-16,25 0 15,0 0-15,50 0 16,-25 0-16,50 0 16,0 0-16,24 0 15,25 0-15,1 0 16,48 0-16,-48 0 15,24 0-15,-50 0 16,-49 0-16,25 0 16,-26 0-16,-48 0 15,-1 0 1,-25 0-16,-24 0 0,-1 0 16,-24 0-16,25 0 15,-25 0 1,-1-25-16,1 25 15</inkml:trace>
  <inkml:trace contextRef="#ctx0" brushRef="#br0" timeOffset="3250.25">8731 1067 0,'0'49'109,"0"1"-109,0 24 16,0 25-16,0 1 15,0 24-15,0 25 16,0-25-16,0 24 16,0-48-16,0-1 15,0-25-15,0-24 16,0-1-16,0-24 16</inkml:trace>
  <inkml:trace contextRef="#ctx0" brushRef="#br0" timeOffset="3993.82">7838 1017 0,'50'0'63,"24"0"-63,1 0 15,24 0-15,0 0 16,25 0-16,25 0 16,-25 0-16,25 0 15,-25 0-15,25 0 16,-50 0-16,-25 0 16,-24 0-16,-25 0 15,0 0-15,-1 0 16,1 0-1,0 0 1</inkml:trace>
  <inkml:trace contextRef="#ctx0" brushRef="#br0" timeOffset="4553.12">7441 2580 0,'75'0'0,"24"0"16,25 0-16,74 0 15,1-25-15,-25 0 16,49-25-16,-50-24 15,-24 74-15,0-25 16,-74 0-16,-26 25 16,1 0-16,-25 0 15,-1 0 48,1 0-48,0 0 1,0 0 0,0 0-1</inkml:trace>
  <inkml:trace contextRef="#ctx0" brushRef="#br0" timeOffset="5482.14">9599 1687 0,'0'49'16,"0"1"-16,0 0 15,0 24-15,0 0 16,0 26-16,0-26 16,0 0-16,0-24 15,0 0 1,0 24-16,25-49 15,0-25 32,-25-75-31,25 1 0,24 0-16,-24-26 15,25 26-15,-1 0 16,-24 24-16,25-24 15,-25 49-15,-1 0 16,1 25 0,0 0-1,0 0-15,25 25 16,-26 49-16,26-24 16,0 24-16,-1-24 15,-49 49-15,25-25 16,-25-49-16,0 0 15,0 0-15,0 24 16,25-24 15,0-50 1,-1 1-17,1-51 1,25 26-16,24-26 15,-24 1-15,-1 49 16,26-25-16,-50 26 16,-1-1-16,1 25 31,25 0-31,-25 49 16,-1-24-16,1 0 15,0 0-15,0 0 16,-25 24-16,25-24 15,-25 0-15,0 0 16,0-1 0,0 1-1,0 0 1,0 0 0,-25-25 15</inkml:trace>
  <inkml:trace contextRef="#ctx0" brushRef="#br0" timeOffset="6665.46">11460 2778 0,'0'0'0,"25"99"0,-1 1 15,1 24-15,-25-75 16,25 50-16,-25-49 16,25-50-1,0 0 32,-25-25-31,0-24-1,0-26-15,0-24 16,0 0-16,0-50 16,0 25-16,0-25 15,0 25-15,0-25 16,0 25-1,24-25-15,-24 50 16,25 25-16,0 49 16,0-25-16,-25 26 15,0-1 1,25 0 0,-1 25-1,1 0-15,0 25 16,25 0-16,-1-25 15,26 49-15,-26-24 16,1 0-16,-1 0 16,1-1-16,-25 1 15,0 0-15,-25 0 16,0 0-16,0-1 16,0 51-16,0-26 15,0 1-15,-25-25 16,-25 24-16,1-24 15,-26-25-15,1 0 16,-25 0-16,-25 0 16,49 0-16,-24 0 15,74 0-15,0 0 47,25-25-16,25 25-15,25 0-16,24 0 16,25 0-16,25 0 15,50 0-15,-75 0 16,50-24-16,-50-1 16,1-25-16,-1 25 15,-50 1-15,-24-1 16,25-25-16,-25 25 15,-1 1-15,1 24 63,0 0-47,0 24-16,0 26 15,-1-25-15,1 24 16,0 1-16,0 24 15,-25-49-15,25 0 16,-1 25-16,-24-26 31,25 1-15,0-25 93</inkml:trace>
  <inkml:trace contextRef="#ctx0" brushRef="#br0" timeOffset="7025.61">13593 2034 0,'-25'0'31,"-24"0"-15,24 0 0,0 0-16,0 0 15,0 0-15,-24 0 16</inkml:trace>
  <inkml:trace contextRef="#ctx0" brushRef="#br0" timeOffset="7826.38">13246 2133 0,'49'0'16,"1"0"-16,24 0 16,26 0-16,-26 0 15,0-25-15,1 1 16,-1-1-16,-24 25 16,-25-25-16,24 0 15,-24-24 1,-25-1-1,25 25-15,-25 0 16,0 1-16,0-1 16,0-25-16,-25 1 15,-25 24-15,1 0 16,24 0-16,0 25 16,0 0-16,1 0 15,-1 0-15,0 0 16,-49 0-16,24 25 15,0 0-15,26 0 16,-1-1-16,0 1 16,0 0-1,25 0-15,0 24 16,-25 26-16,25-50 16,0 24-16,0 26 15,25-26-15,0 26 16,25-26-16,-1 1 15,1-1-15,-1 26 16,51-50-16,-26-25 16,-24 0-16,24 0 15,0 0-15,-24 0 16,0 0-16,-26 0 16,26 0-16,0 0 15,-50-25 63,-75 0-62,1 0-16,-1 25 16</inkml:trace>
  <inkml:trace contextRef="#ctx0" brushRef="#br0" timeOffset="8698.29">14139 1935 0,'0'0'0,"-100"25"15,51-1 1,49 1 15,0 0-15,0 0-16,0 24 15,25 1-15,24-25 16,1 24-16,49 1 16,-49-25-16,-1 0 15,1-1-15,24 1 16,-49-25-16,25 25 15,-25-25-15,-1 0 16,1 25-16,25 0 16,-25-1-16,-1 26 15,26-50-15,-50 50 16,25-50-16,0 24 16,-1 1-1,-24 0 16,0 0-31,-49-25 32,-1 0-32,1 0 0,-26 0 15,-24 0 1,25-25-16,24 0 16,0 25-16,25 0 15,-24 0-15,24-25 16,25 1 46,25-1-46,24 0 0</inkml:trace>
  <inkml:trace contextRef="#ctx0" brushRef="#br0" timeOffset="9401.56">15329 1860 0,'0'0'0,"-25"25"16,1 0 0,-1 0-16,0 0 15,25-1 1,-25-24-1,25 25 1,0 0 0,0 25-1,0-26-15,25 1 16,25 0 0,-26 0-16,26-25 15,-25 25-15,0-1 16,24 1-16,-24 0 15,25 0-15,-25 24 16,-1-24-16,-24 25 16,0-25-16,0-1 15,0 26 1,0-25-16,-24 0 16,-1-1-16,-50 26 15,-49-25 1,0 0-16,0-25 15,0 25-15,0-1 16,50-24-16,-1 0 16,26 0-16,24 0 15,0 0-15,0 0 32,50 0-1,-25-24-31,25 24 15,0 0-15,24 0 16,1 0-16,49 0 16</inkml:trace>
  <inkml:trace contextRef="#ctx0" brushRef="#br0" timeOffset="10497.19">16346 2530 0,'0'0'0,"-74"-74"32,49 74-32,0-25 15,-24 0-15,24 25 16,0-25-16,-25 25 16,1 0-16,24 0 15,0 0-15,-24 0 16,-26 0-16,50 25 15,1 25-15,-1-26 16,0 26-16,25-25 16,0 49-16,0-24 15,0 0-15,0 24 16,25-24-16,-25-26 16,49 26-16,-24-50 15,0 0 1,0 0-1,49 0-15,1 0 16,-1-50-16,-24 1 16,24-50-16,-49 49 15,24 0-15,-24 25 16,-25-24 0,-25 74 30,25-1-30,0 1-16,0 25 16,25 0-16,25-26 15,-25 26-15,24-50 16,1 0-16,-25 0 16,0 0-16,-1 0 15,1 0 63,-25 25-62,50-25 0,-25 25-16,-1-25 15,26 0-15,0 24 16,-1 1-16,-24-25 15,25 0-15,24 0 16,-24-25-16,-1 1 16,26-51-16,24 26 15,-50-51-15,1 26 16,0 24-16,-50-49 16,24 25-16,-24 49 15,0-25-15,-24 1 16,-26 24-16,-24-25 15,24 50-15,25 0 16,-74 0-16,-25 25 16,-25 49-16,50 1 15,-25-1-15,50-24 16,24-25-16,25-1 16,-24 51-16,49-50 15,-50-1-15,25-24 16,-49 0-1</inkml:trace>
  <inkml:trace contextRef="#ctx0" brushRef="#br0" timeOffset="10920.01">15974 2183 0,'25'-25'31,"0"25"-15,49 0-16,25 0 15,1 0-15,-26 0 16,1 0-16,-26 0 16,26 0-16,-51 0 15,-24-50 63</inkml:trace>
  <inkml:trace contextRef="#ctx0" brushRef="#br0" timeOffset="12216.6">12824 3150 0,'25'0'31,"0"0"-15,24 0-1,50 0-15,50 0 16,50 50-16,24-1 16,25 1-16,25-25 15,25 0-15,-26 24 16,26 1-16,0-1 15,-1 26 1,-24-26-16,-50 1 16,-49-25-16,-25 0 15,-75 0-15,-24-25 16,24 0-16,-24 24 16</inkml:trace>
  <inkml:trace contextRef="#ctx0" brushRef="#br0" timeOffset="56384.61">7888 3671 0,'0'25'125,"0"0"-110,0 49-15,0-24 16,0-25-16,0 49 15,0 0-15,0 1 16,0-1-16,0 1 16,0-1-16,0-24 15,0 24-15,0-24 16,0-1 0,0 1-16,0-1 0,0 1 15,0 0 1,0 24-16,0-24 15,0-1-15,0 1 16,0 0-16,0-1 16,0 1-16,0 24 15,0-24-15,0-1 16,0 1-16,0 0 16,0 24-16,0 0 15,0 1-15,0-1 16,0 1-16,0-26 15,0 1-15,0 0 16,0-26-16,0 1 16,0 0-16,0 0 15,25 24 1,-1-24 46,26-25-30,49 25-17,50 0 1,25 0-16,24-25 16,100 0-16,24 0 15,1 0-15,49 0 16,-50 0-16,1 0 15,-1 0-15,-74 0 16,-24 0-16,-76 0 16,-73 0-16,-26 0 15,-24 0 1,0 0 31,49 0-32,1 0-15,49 0 16,-25 24-16,0 1 16,-24-25-16,49 25 15,-50 0-15,-24-25 16,-1 0-16,1 0 16,0 0-16,-1 0 15,1 0-15,-25 0 16,-1 0-1,1 0-15,0 0 32,0 0-32,0 0 15,24 0 1,-24-25 0,0 0-1,0 25-15,-25-25 16,49 1-16,-49-26 15,0 0-15,25-49 16,-25 74-16,0-74 16,0-25-16,0-25 15,0 25-15,0-25 16,0 1-16,0-1 16,0 25-16,0 24 15,0-24-15,0 25 16,0 25-16,0-1 15,0 1-15,0 0 16,0 49-16,0-25 16,0-24-16,-25 24 15,0-24-15,25 49 16,-24-25 0,24 26-16,0-1 15,0 0-15,0 0 16,0 0-16,-25 1 156,-25 24-140,-24 0-16,-75 0 15,-49 0-15,-1 0 16,1 0-16,-1 0 16,1 0-16,24 0 15,25 0-15,1 0 16,23 0-16,-23 0 15,24 0-15,-25 0 16,25 0-16,-50 0 16,25 0-16,-49 0 15,24 0 1,1 0-16,49 0 16,-25 0-16,25 0 15,-25 0-15,25 0 16,-50 0-16,1 0 15,24 0-15,0 0 16,25 0-16,-25 0 16,50 0-16,24 0 15,26 0-15,-1 0 16,25 0-16,1 0 16,-26-25-16,25 0 15,0 25 1,-24 0-1</inkml:trace>
  <inkml:trace contextRef="#ctx0" brushRef="#br0" timeOffset="76194.14">21853 12923 0,'0'75'0,"0"24"15,0 0-15,0-24 16,0-26-16,0 26 16,0-26-16,25 26 15,0-1-15,-1-49 16,1 24-16,0 1 15,0 0-15,0-1 16,24-24-16,-24 25 16,0-26-16,0 1 15,-1 25-15,1-50 16,0 49 0</inkml:trace>
  <inkml:trace contextRef="#ctx0" brushRef="#br0" timeOffset="80097.03">22076 12080 0,'-124'99'31,"99"-74"-31,-24 25 15,24-1-15,-25 1 16,50 24-16,-49-24 16,24-1-16,0 1 15,0 24 1,-24 26-16,49-51 16,0-24-16,-25 49 15,25-49-15,0 25 16,0-1-16,0-24 15,0 25-15,0-1 16,0 1-16,0 74 16,0-74-16,25 74 15,-25-50-15,49 1 16,-24-26-16,0 26 16,0-26-16,0 1 15,-1-1-15,1 1 16,0-25-16,25 24 15,-26 26-15,51-26 16,-26 1-16,26 24 16,24-24-16,-49 0 15,24-25-15,0 24 16,-24-24-16,0-25 16,-1 25-16,-24 0 15,0-25 1,49 24-16,-49-24 15,50 0-15,24 0 16,-25 25-16,1-25 16,49 0-16,24 0 15,-48 0-15,-1 0 16,0 0-16,-49 0 16,-1-25-16,-24 25 15,25-24-15,-1-1 16,-24 25-16,0-25 15,0 25-15,24-25 16,1 0 0,-25 25-16,24-49 15,-24 24-15,0 0 16,49 0-16,-49 0 16,0 1-16,-25-1 15,25 0-15,0 0 16,-1 0-1,26 1-15,-25-26 0,24 0 16,-24 26-16,25-26 16,-50 0-16,49 1 15,-24-1-15,-25 1 16,25-26 0,0 1-16,0-1 0,-25 1 15,24 0 1,1-1-16,-25 26 15,0-26-15,0 1 16,0 24-16,0 0 16,0 1-16,0-26 15,0 26-15,0-1 16,-25 25-16,25 1 16,-24-1-16,-1 0 15,-25-25-15,50 26 16,-25-1-16,25 0 15,-24 0-15,-1 0 16,0 25-16,0-49 16,0 49-16,-24-50 15,24 25-15,0 25 16,0-24-16,1 24 16,-1-25-16,0 0 15,0 25 1,-24-25-1,-1 0-15,0 25 16,1-24-16,-26 24 16,1-25-16,24 0 15,1 25 1,-1 0-16,-24-25 16,24 0-16,25 25 15,-24 0 1,-1 0-16,-24 0 15,-1-25-15,1 1 16,24 24-16,-24 0 16,24 0-16,-24 0 15,-1 0-15,26 0 16,-26 0-16,26 0 16,-26 0-16,1 0 15,24 0-15,1 0 16,24 0-16,0 0 15,-25 0-15,26 0 16,-1 0 0,0 0-1,0 0-15,0 0 16,-24 0-16,-1 0 16,1 0-16,24 0 15</inkml:trace>
  <inkml:trace contextRef="#ctx0" brushRef="#br0" timeOffset="87008.8">30411 11981 0,'-25'0'218,"-25"0"-218,-24 0 16,24 0-16,0 0 16,1 0-16,-26 0 15,26 0-15,-1 0 16,1 0-16,-1 0 15,25 0 1,0 0 31,-24 0-31,24 24-16,0 1 15,0 0-15,1 0 16,-1 0-1,0-1-15,0 26 16,25-25-16,-25 0 16,1 24-16,24 1 15,0 0 1,-25 24-16,0-49 16,25 0-16,-25 49 15,25-24-15,0 24 16,-25-24-16,1-1 15,-1 1-15,25-1 16,-25-24-16,0 0 16,25 49-16,0-49 15,0 0-15,-25 25 16,25-1 0,0-24-16,0 0 15,0 25-15,0-26 16,0 1-16,0 0 15,0 25-15,0-26 16,0 1-16,0 25 16,0-1-16,0-24 15,25 0-15,0 0 16,-25 0-16,0 24 16,25 26-16,0-26 15,-1 1 1,26-25-16,-25 49 15,24-49-15,26 24 16,-26-24-16,1 25 16,0-50-16,-1 25 15,-24-25 1,49 0-16,-49 0 16,50 24-16,-1 1 15,-24-25-15,24 0 16,50 0-16,0-25 15,0 1-15,0-1 16,-25 0-16,-24 0 16,-1 0-16,25-24 15,-24 24-15,-50 0 16,24 0-16,-24 1 16,0-26-16,25 25 15,-26-24-15,26-1 16,-25-24-16,24 24 15,-24-24-15,-25 24 16,0-24-16,0-1 16,0 1-16,0-1 15,0 1 1,0 24-16,0-24 16,0-1-16,0 26 15,-25-26-15,1 51 16,-1-26-16,-25-24 15,25 24-15,-24 25 16,49-24-16,-50-1 16,25 0-16,-24 26 15,24-26-15,0 25 16,0 0-16,-24 1 16,24-1-16,0 0 15,0 25-15,-49 0 16,24-25-16,1 0 15,-1 0-15,0 25 16,-24-49-16,24 24 16,26 25-16,-1 0 15,0-25-15,0 0 16,-24 25 0,24 0-16,0 0 15,0 0-15,-49 0 16,49 0-1,-25 0-15,-74 0 32,75 0-17,24 0 1</inkml:trace>
  <inkml:trace contextRef="#ctx0" brushRef="#br0" timeOffset="96152.63">8607 5184 0,'-25'0'63,"25"25"-48,0 0-15,0 0 16,0 24-16,0 26 16,0-1-16,0 25 15,0 0-15,0 50 16,0-25-16,0 50 15,0-75 1,0 0-16,0 1 16,0-1-16,0-25 15,0-24-15,0-25 16,0-1-16,0 1 16,0 0-16,0 0 15,0 0-15,0-1 141,-24-24-110,-1 0-31</inkml:trace>
  <inkml:trace contextRef="#ctx0" brushRef="#br0" timeOffset="97050.28">9748 5184 0,'0'25'47,"0"49"-32,0 26-15,0-1 16,0 50-16,0-25 15,0 0-15,0 25 16,0-25-16,0 24 16,0-48-16,0-1 15,0-25-15,0 1 16,0-26-16,0-24 16,0 25-16,0-26 15,0 1 1,0 0-1,0 0 1,0-50 125,0 0-141,0-24 15,0-26-15</inkml:trace>
  <inkml:trace contextRef="#ctx0" brushRef="#br0" timeOffset="98225.75">10939 5234 0,'0'25'31,"0"24"-15,0 1-16,0-1 16,0 51-16,0-1 15,0 0-15,0 50 16,0-25-16,0 25 16,0-25-16,0-25 15,0 0-15,0-24 16,0 24-16,0-25 15,0-24-15,0-1 16,0-24-16,0 0 16,0 0-1,0 0-15,-25-25 422</inkml:trace>
  <inkml:trace contextRef="#ctx0" brushRef="#br0" timeOffset="99457.31">8037 6821 0,'25'0'47,"74"0"-47,50 0 16,-1 0-16,26 0 16,49 0-16,-24 0 15,-1 0-15,-24 0 16,-1 0-16,1-25 15,-50 1-15,-25 24 16,25 0-16,-24 0 16,-26 0-16,-24 0 15,-26 0-15,26 0 16,0 0-16,-1 0 16,-24 0-16,0 0 15,24 0 1,-24 0-16,0 0 15,0 0-15,24 0 16,-24 0-16,25 0 16,-25 0 31,-1 0-32,1 0-15,0 0 16,25 0-1,-1 0-15,-24 0 16,0 0 0,0 0-16,-1 0 15,1 0 48</inkml:trace>
  <inkml:trace contextRef="#ctx0" brushRef="#br0" timeOffset="102888.53">12526 3820 0,'0'-25'31,"-24"25"-16,-1 0-15,0 0 16,0 0 31,0 0-16,1 0-15,-1 0-1,0 0-15,0 0 32,0 0-17,1 25-15,-1-25 16,0 0-16,-25 0 16,1 0-16,-1 25 15,0 0-15,26-25 16,-1 0-16,-50 0 15,26 24 1,24 1-16,0-25 31,0 25-31,-24 0 16,-1-25 0,1 25-1,24-1-15,-25 1 16,25-25-16,1 25 15,-1-25-15,0 25 16,25 0-16,-25-25 16,25 24-16,-25-24 15,25 25 1,-24 0-16,-1 0 16,25 0-16,-25-1 15,25 1-15,-25 25 16,0-25-16,1 24 15,24 26-15,-25-51 16,0 26-16,25 0 16,-25-26-16,25 1 15,0 25-15,0-1 16,0 1-16,0 0 16,0-25-16,0-1 15,0 76-15,0-76 16,50 26-16,-25-25 15,-25 24 1,24-24-16,1 25 16,0-1-16,0-24 15,0 25-15,-1-50 16,1 25-16,0 24 16,0-49-1,24 25-15,-49 0 16,50-25-16,-25 0 15,0 25 1,24-1-16,-24-24 16,25 0-1,-26 0-15,51 0 16,-1 25-16,-24 0 16,-25-25-1,24 0-15,-24 0 16,0 0-16,0 0 15,74 0-15,-49-25 16,-1 0-16,1-24 16,24-1-1,-24 1-15,-1 24 0,1 0 16,0 25-16,-26-25 16,1 0-16,0 1 15,0-26 1,-25 0-16,25 1 15,-1-1-15,1 1 16,0-1-16,25-49 16,-50 24-16,24 1 15,-24 24-15,0-24 16,0-25-16,0 24 16,0 26-16,0-1 15,0 25-15,0-49 16,0 49-16,0-25 15,0 26-15,-24-1 16,-1 0-16,-25 0 16,-24 0-16,24 1 15,-24-26-15,49 50 16,-25-50-16,1 26 16,24 24-16,0 0 15,0-25-15,-24 0 16,-1 25-1,25 0-15,1 0 16,-1 0-16,0 0 16,0 0-16,0 0 15,0 0 1</inkml:trace>
  <inkml:trace contextRef="#ctx0" brushRef="#br0" timeOffset="122440.3">10914 8830 0,'25'0'0,"0"25"16,-1 0 0,26-25-16,24 0 15,100 0-15,74 0 16,25 0-16,0 0 16,0 0-16,-50 0 15,-25 0 1,-74 0-16,0 0 15,-49 0-15,-26 0 16,1 0-16,0 0 16,-1 0-16,1 0 15,24 0-15,1 0 16,24 0-16,50 0 16,-25 0-16,-25 0 15,0 0-15,0 0 16,25 0-16,-24 0 15,-1 0-15,0 0 16,0 0-16,-24 0 16,24 0-16,-25 0 15,1 0-15,-1 0 16,1 0-16,24 0 16,-25 0-16,26 0 15,-26 0-15,0 0 16,1 0-16,-1 0 15,25 0-15,-24 0 16,-1 0-16,-24 0 16,24 0-16,1 0 15,24 0-15,0 0 16,50 0-16,-25 0 16,-25 0-16,0 0 15,-24 0 1,-26 0-16,-24 0 15,-50 0 173</inkml:trace>
  <inkml:trace contextRef="#ctx0" brushRef="#br0" timeOffset="126031.81">1067 10145 0,'0'-25'32,"24"25"-1,1-24-16,0 24 1,49-25-16,-49 25 16,74-25-16,-49 25 15,-25 0 1,24 0-16,1 0 16,0 0-16,-1 0 15,1 0-15,0 0 16,-1 0-16,26 0 15,-1 0-15,25 0 16,-24 0-16,24 0 16,0 0-16,-25 0 15,1 0-15,-26 0 16,-24 0-16,0 0 16,0 0-16,0 0 15,49 0 1,-24 0-16,49 0 15,0 0-15,-24 0 16,24 0-16,-25 0 16,-49 0-16,25 0 15,-1 0-15,-24 0 16,0 0-16,24 0 16,1 0-16,24 0 15,-24 0-15,24 0 16,1 0-1,-1 0-15,1 0 16,-1 0-16,1 0 16,-1 0-16,25 0 15,25 0-15,-25 0 16,25 0-16,-24 0 16,-1 0-16,-25 0 15,-24 0-15,-25 0 16,24 0 46,1 0-62,-25 0 16,0 0-16,-1 0 16,1-25-1</inkml:trace>
  <inkml:trace contextRef="#ctx0" brushRef="#br0" timeOffset="138752.65">26615 8905 0,'-24'0'125,"-51"0"-109,1 25-16,-1-25 16,1 0-16,-50 24 15,74 1-15,26 0 16,-1-25-16,0 0 16,0 0 124,0 25-140,-24 0 16,49 0-16,-50-1 15,25 1 1,0 0 0,1-25-16,24 50 15,-25-50-15,25 49 16,-25-49 0,0 25-16,25 25 15,-25-26-15,1 26 16,-1-25-16,0 0 15,0-1-15,0 1 16,25 0 0,-24 0-1,24 0 1,-25 24 0,0-24-16,25 0 15,-25-25-15,25 49 16,-25-24-16,-24 0 15,49 25-15,-25-50 16,25 49-16,-25-24 16,-24 0-16,49 24 15,-25-49-15,25 50 16,-25-50-16,0 25 16,0 25-16,1-26 15,24 26-15,-25-50 16,0 25-1,25 24-15,-25 1 16,0-25-16,1 24 16,-1-24-16,25 0 15,-25 25-15,0-50 16,25 24 0,-25 1-1,25 0 1,-24 25-1,-1-50-15,25 24 16,0 26-16,-25 0 16,0-26-1,25 26 1,0-25 0,0 0-16,0-1 15,-25 26-15,0-25 16,25 0-16,0 49 15,0-49 1,0 24-16,-24 26 16,-1-50-16,25 0 15,0-1 1,0 1-16,0 0 16,0 0-1,0 24 1,0-24-16,0 25 15,0-25 1,0-1 0,0 1-16,0 0 15,0 0-15,0 0 16,0-1 0,0 26-1,0-25 1,25 0-16,-25-1 15,24 1 1,-24 0 0,25 0 31,0 0-32,0-1 1,0 1 15,0-25-31,-1 25 16,1 0-1,0-25 1,0 0 0,-25 25-16,25-25 15,-1 24 1,1 1-16,25-25 31,-25 25-31,-25 0 16,24-25-1,26 0-15,-25 0 16,0 25-16,24-25 16,-24 0-1,0 0-15,0 0 16,24 24-1,1-24 1,-25 0-16,24 0 16,1 0-16,-1 0 15,1 0-15,24 0 16,-24 0-16,0 0 16,-1 0-16,1 0 15,0 0 1,-1 0-16,26 0 0,-51 0 15,1 0 1,0 0-16,0 0 16,0 0-1,-1 0-15,26 0 16,-25 0 0,0 0-16,-1 0 15,1 0-15,0 0 16,0 0-1,0 0-15,-1 0 16,1 0 0,0 0-16,25 0 15,-1 0-15,1 0 16,24 25-16,-49 0 16,0-25-16,0 0 15,-1 0 1,1 0-16,0 0 15,0 0 1,25 25-16,-26 0 16,1-25-16,25 0 15,-1 25-15,1-1 16,0 1-16,24 0 16,-49-25-1,0 0-15,-1 0 16,1 0-1,25 0 142,-1 0-157,1-50 15,-25 50 1,0-49-16,24 49 16,-49-25-16,50 0 15,-25 0 1,-1 0-1,-24 1-15,25-1 16,0 25 0,-25-25-1,25 0 1,-25 0 0,25 25-16,-1 0 15,1-24-15,0-1 16,-25 0-1,25 25 1,0-25 0,0 0-1,-1 1 1,1-1 0,-25 0-16,0 0 15,0 0 1,25-24-1,-25 24 1,0-25-16,0 26 16,0-1-16,0 0 15,0-25-15,0 1 16,-25-26 0,25 26-16,-25-26 15,25 51-15,0-26 16,-24-25-16,-1 26 15,25 24 1,0-25 0,-25 1-1,0-1-15,0 25 16,0-49-16,1 24 16,-1 1-16,0-1 15,0 1-15,25 24 16,0 0-1,0 0-15,-25-24 16,1-1 0,24 25-16,-25-24 15,0 24-15,0-25 16,-24-24-16,24 49 16,0-25-16,25 1 15,-25 24-15,0 0 16,25 0-1,0-24-15,-24-1 16,-1 50 0,25-50-16,-25 26 15,0-26-15,-24 0 16,24-24-16,0 24 16,0 26-1,0-26-15,1 25 16,24-24-1,-25 49-15,0-25 16,25 0 0,-25 0-16,25 0 15,-25-24 1,1 24-16,24 0 16,-25 0-1,25 1-15,-25 24 16,0-25-1,0 0 1,1 0-16,-1 25 16,0-25-16,0 1 15,0-1-15,25 0 16,-25 0-16,1 0 47,-1 25-32,0-25 1,-25 1 0,26 24-16,-1-25 15,0 25 1,25-25-16,-50 25 16,26-25 15,-1 0 16,0 25-32,0 0 17</inkml:trace>
  <inkml:trace contextRef="#ctx0" brushRef="#br0" timeOffset="187521.19">8855 2877 0,'50'0'78,"74"0"-78,99 0 16,124 0-16,1 0 16,98 0-16,100 0 15,74 0-15,-25 0 16,25 0-16,-74 0 15,-149 0-15,-25 0 16,-74 0-16,-75 0 16,-25 0-16,-24 0 15,-50 0-15,50 0 16,-25 25-16,-25 0 16,0 0-16,0 0 15,0-1 1,-75-24-16,1 0 15,-1 0-15,-24 25 16</inkml:trace>
  <inkml:trace contextRef="#ctx0" brushRef="#br0" timeOffset="188618.17">19124 943 0,'0'24'16,"0"1"0,0 25-16,0-1 15,0 51-15,0 24 16,0 0-16,0 49 16,0-49-16,0 50 15,0-50-15,0 25 16,0-50-16,0-49 15,0-26-15,0 1 16,25-50 93</inkml:trace>
  <inkml:trace contextRef="#ctx0" brushRef="#br0" timeOffset="189250.14">18628 645 0,'25'0'47,"25"0"-47,49 0 16,25 0-16,25 0 16,24 0-16,1 0 15,-25 0-15,-25 0 16,-25 0-16,-49 0 15,-1 0-15,-24 0 16,0 0 78,0 0-79</inkml:trace>
  <inkml:trace contextRef="#ctx0" brushRef="#br0" timeOffset="189727.72">19819 1736 0,'0'25'31,"0"0"-31,0 25 16,0-1-1,0-24 1,0 25-16,0-1 16,25 1-16,0-1 15,-25-24-15,24 50 16,-24-51-16,25 26 15,-25-25 1,25-25 78</inkml:trace>
  <inkml:trace contextRef="#ctx0" brushRef="#br0" timeOffset="190135.9">20067 1265 0</inkml:trace>
  <inkml:trace contextRef="#ctx0" brushRef="#br0" timeOffset="190968.76">20290 1761 0,'0'50'31,"0"-1"-15,0 1-16,0 0 16,0-26-16,0 26 15,0 0 1,25-26-16,-25-48 109,0-51-93,0 1-16,0 24 15,0 1-15,0-26 16,25 26-16,0 24 16,-25 0-16,24 25 15,1 0-15,0 0 16,0 0 0,0 0-16,-1 0 15,26 0-15,-25 50 16,24-1-16,-24 1 15,25-1-15,0 26 16,-26-50-16,-24-1 16,25 51-16,-25-50 15,0 24 1,25-24 140</inkml:trace>
  <inkml:trace contextRef="#ctx0" brushRef="#br0" timeOffset="191472.06">21580 496 0,'0'0'0,"0"149"32,0-50-32,0 25 0,0 25 15,0 0-15,0 0 16,0-25-16,0 24 16,0-48-16,0-1 15,0 0-15,0-24 16,0-1-16,0-49 15,0 24-15,25-24 16,-25-99 62</inkml:trace>
  <inkml:trace contextRef="#ctx0" brushRef="#br0" timeOffset="191857.97">21382 1637 0,'49'0'62,"1"0"-62,-1 0 16,26 0-16,-26 0 15,1 0-15,0 0 16,-1 0-16,26 0 16,-50 0-1</inkml:trace>
  <inkml:trace contextRef="#ctx0" brushRef="#br0" timeOffset="192633.65">22696 2084 0,'0'-25'16,"-25"-50"-1,25 26-15,-24 24 16,-26-25-16,50 1 16,-50-1-16,26 1 15,-1 24-15,0-25 16,-25 25 0,26 25-1,-1 0-15,0 0 16,0 0-1,0 0-15,1 25 16,-1 0-16,-25 25 16,50 24-16,-25-24 15,25-1-15,0 1 16,0-1-16,0-24 16,0 74-16,0-74 15,25 0-15,0 0 16,0 0-16,0-25 15,24 0 1,-24 0 0,49 0-16,-24 0 15,-25-50-15,24 50 16,-49-50-16,25 50 62,25 0-15,-1 0-47,-24 25 16,0-25-16,0 25 16,0 0-16,0-25 15,-25 25-15</inkml:trace>
  <inkml:trace contextRef="#ctx0" brushRef="#br0" timeOffset="193544.98">19298 2803 0,'99'-25'47,"50"0"-32,74-24-15,50-1 16,50 0-16,24 1 15,-25-26-15,26 26 16,-26-1-16,-49 1 16,-75-1-16,-49 25 15,-74 0-15,-51 1 16,1 24-16,0 0 16,0 0-16,0 0 46,24 0-30,-24 0 0,0 0-1</inkml:trace>
  <inkml:trace contextRef="#ctx0" brushRef="#br0" timeOffset="204791.95">16570 4316 0,'-25'0'31,"25"25"-31,-25 49 16,25-24-1,-25 49-15,0-25 16,25 26-16,0-26 16,-24 50-16,-1-25 15,25-49-15,0 24 16,0 26-16,0-26 16,0 0-16,0 1 15,0-1-15,0 1 16,0-26-16,0 1 15,0-1-15,0 1 16,0 0-16,0-1 16,0 1-16,0-25 15,0 0-15,0 24 16,0-24-16,0 25 16,0-1-16,0 26 15,0-1-15,0 0 16,0 26-16,0-26 15,0 0-15,0 26 16,0-26-16,0 1 16,0-26-16,0 1 15,0-1-15,0-24 203,25-25-187,49 25-16,-24-25 16,49 0-16,0 0 15,75 0-15,24 0 16,25 0-16,-24 0 16,-1 0-16,-24 0 15,-25 0-15,-1 0 16,-73 0-16,-26 0 15,-24 0-15,0 0 16,0 0 0,0 0-1,-1 0-15,1 0 16,0 0 0,25 0-16,-25 0 15,-1 0-15,1 0 16,25 0-16,-25 0 15,-1 0-15,1 0 16,0 25-16,0-25 16,0 0-1,-1 0 1,1 0-16,0 0 16,0 0-16,0 0 15,-1-25 79,-24-49-78,25-50-16,0 24 15,0-24 1,0-25-16,-1 50 0,1-50 15,0 50 1,-25 25-16,25-75 16,-25 75-16,0-1 15,0 1-15,0-26 16,0 26-16,0 0 16,0-1-16,0 1 15,0-25-15,0 24 16,0 1-16,0-1 15,0 26-15,0-1 16,0 1-16,0-1 16,0 25-16,0-49 15,25 24-15,-1 0 16,-24 26 0,0-26-16,0 25 15,0 0-15,0 1 16,0-1 15,0 0 16,-49 25-16,24 0-15,0 0 15,0 0 0,1 0-15,-1 0 0,0 0-16,-25 0 15,-148 0 1,99 0-1,-25 0-15,24 0 16,1 0-16,-25-25 16,50 0-16,-1 25 15,-49-24-15,25-1 16,0 0-16,-25 25 16,74 0-16,-24 0 15,-1 0-15,1 0 16,0-25-16,24 0 15,-24 1-15,24 24 16,0 0-16,26 0 16,-1 0-16,-50 0 15,26-25-15,-1 25 16,25 0 0,-49-25-16,49 25 15,0 0-15,-49-25 16,49 25-16,0 0 15,1 0-15,-1 0 16,0 0 0</inkml:trace>
  <inkml:trace contextRef="#ctx0" brushRef="#br0" timeOffset="207016.83">16867 5259 0,'-25'0'63,"25"24"-48,0 1-15,0 0 16,0 25-16,0-1 15,0 1-15,0-1 16,0 1-16,0-25 16,0 0-16,0-1 15,0 1-15,0 25 16,0-1 0,0-24-16,0 25 15,0-25-15,0 24 16,25-24-16,-25 0 15,0 0 17,25 0 15,0-25-1,0 0-14,-1 0-17,26 0 1,-25 0 0,0 0-1,-1 0-15,1 0 16,0 0-1,0 0 1,0 0 0,-1 0-1,1 0 1,0 0-16,0 0 16,0 0-1,-1 24-15,1-24 16,25 0-1,-25 0 32,-1 0-15,1 0 77,-25-49-93,0-1-16,0-24 15,0-1 1,0-24-16,0 25 15,0 24-15,0 25 16,0 0-16,0-49 16,0 49-16,0 0 15,0 1 1,0-26-16,-25 25 16,25 0-1,-24 25 95,-26-24-64,25-1-30,0 25 15,1 0-15,-1 0 0,0 0 15,0 0-31,0 0 31,1 0 32,-1 0-63,0 0 15,0 0 1,0 0-16,1 0 15,24-25 1,-25 0 0,0 25 46,0 0-46,0 0 15,1 0-15</inkml:trace>
  <inkml:trace contextRef="#ctx0" brushRef="#br0" timeOffset="209511.7">17314 5631 0,'0'-25'32,"49"25"-17,1-50-15,24 1 16,26-26-16,-1-24 16,25 0-1,25 0-15,-25 24 16,0-24-16,-25 49 15,25-24-15,25 24 16,-50-24-16,25 49 16,25-25-16,-25 1 15,74-26-15,-24 1 16,0 0-16,-1-26 16,-24 76-16,0-26 15,-50 25-15,-25 0 16,-49 1-16,0 24 15</inkml:trace>
  <inkml:trace contextRef="#ctx0" brushRef="#br0" timeOffset="210139.22">20216 4043 0,'74'0'47,"-49"0"-47,0 0 15,0 0-15,-1 0 16,1 0-1,0 0 17,-25 25-17,0 0 1,0 49-16,-25-24 16,25-1-16,-49 1 15,24 0-15,0-1 16,0-24-16,0 25 15,1-50 126</inkml:trace>
  <inkml:trace contextRef="#ctx0" brushRef="#br0" timeOffset="211353.98">20960 3646 0,'0'25'15,"0"0"1,0 0-16,0 24 16,0 1-16,0 24 15,0-49-15,0 25 16,0-1 0,0 1-16,0-25 15,0 0-15,0-1 16,0-48 93,0-26-93</inkml:trace>
  <inkml:trace contextRef="#ctx0" brushRef="#br0" timeOffset="212471.9">20985 3572 0,'25'0'31,"-1"0"-15,26 0 0,0 0-1,-26 25-15,1-1 16,0 1 0,-25 0-16,25-25 15,-25 25 63,0 25-78,-50-26 16,1 26-16,24-25 16,-25 0-16,25-1 15,1-24 1,-1 0 15,50 0 125,49 25-156,-49 0 16,0-25-16,24 25 16,-24 0-16,25-25 15,-26 24 1,-24 1-1,25-25-15,0 25 16,-25 0 15,0 0-15,0-1-16,0 26 31,0-25-31,0 0 16,-25-1-16,0 1 15,1 0-15,-51 0 16,26-25-16,-1 25 16,25-25-16,-24 0 15,-26 0-15,50 0 16,1 0-16,-1 0 16,0 0-16</inkml:trace>
  <inkml:trace contextRef="#ctx0" brushRef="#br0" timeOffset="213401.13">21481 3919 0,'0'0'0,"0"99"31,0-74-31,0 0 15,0 25-15,0-26 16,0 1-16,0 0 16,0 0-1,0 0-15,25-1 16,-25-48 109,0-26-125,0 0 16,0 1-1,0 24-15,0-25 16,0 1-16,24 24 15,1 0-15,0 0 16,0 1-16,0 24 16,-25-25-16,24 25 31,1 0-15</inkml:trace>
  <inkml:trace contextRef="#ctx0" brushRef="#br0" timeOffset="214320.99">22051 4068 0,'0'-74'16,"-24"-1"-16,-1 50 15,0-24-15,0 49 16,0-25-16,1 25 47,-26 25-31,25 0 15,25-1-31,-25 1 15,1 25 1,24-25 0,0-1-1,24 1 1,-24 0 0,25-25-16,25 0 62,-1 0-46,-49-25-16,25 25 15,-25-25-15,25 25 16,0 0 62,0 50-62,-1 0-1,1-50-15,-25 24 16,25-24 0,0 0 30,24 0-30,-24 0 0,-25-24-16,25-26 15</inkml:trace>
  <inkml:trace contextRef="#ctx0" brushRef="#br0" timeOffset="-214165.93">22275 3944 0,'0'0'0,"0"25"15,0 24-15,0 1 16,0 0-16,0-26 16,0 1-16,0 25 15,0-25 17,0-50 14,0 0-30,0-25 0,0 1-16,0-26 15,24 1-15,1 24 16,-25 1 0,25 24-16,0 0 15,0 25 63,-1 25-62,1 25-16,-25-1 16,0-24-1,0 25 1,25-26 31,0 1-32,-25 0 1,25-50 125</inkml:trace>
  <inkml:trace contextRef="#ctx0" brushRef="#br0" timeOffset="-213064.87">22820 3820 0,'-24'0'63,"-26"0"-48,25 25 1,25 0-16,-50-1 16,26 1-16,24 0 15,0 0-15,0 0 16,0-1 0,0 1-16,0 0 15,24-25 1,1 0 15,0 0-15,0 0-16,0 0 15,0 0 17,-1 0-32,1-25 15,-25 0-15,25 25 78,0 0-62,0 0 0,-1 25-1,1 0-15,0-25 16,0 0-16,0 0 15,-1 0-15,1 0 16,0 0 0,0 0-16,0 0 15,-1 0-15,1-25 16,0-24-16,0 24 16,-25 0-1,25-49-15,-1 24 16,-24 25-16,0 0 15,0-49-15,0 49 16,0 0 0,-49 25-1,24 0-15,-25 0 16,1 0-16,-1 0 16,1 25-16,-1 0 15,25 0-15,-24 24 16,24-24-16,0 0 15,25 0 1,0 0-16,0-1 16,0 1-1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3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5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5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1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0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4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1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5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4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0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nofilmschool.com/2016/06/watch-psychology-color-fil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pt/create/color-wheel" TargetMode="External"/><Relationship Id="rId7" Type="http://schemas.openxmlformats.org/officeDocument/2006/relationships/hyperlink" Target="https://www.colorzilla.com/" TargetMode="External"/><Relationship Id="rId2" Type="http://schemas.openxmlformats.org/officeDocument/2006/relationships/hyperlink" Target="https://coolors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erialui.co/colors" TargetMode="External"/><Relationship Id="rId5" Type="http://schemas.openxmlformats.org/officeDocument/2006/relationships/hyperlink" Target="https://colourco.de/" TargetMode="External"/><Relationship Id="rId4" Type="http://schemas.openxmlformats.org/officeDocument/2006/relationships/hyperlink" Target="https://www.shutterstock.com/pt/color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WTAIUiLJvk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e9crnQEA7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ídeo 3" descr="Janela de vidro&#10;&#10;Descrição gerada automaticamente com confiança baixa">
            <a:extLst>
              <a:ext uri="{FF2B5EF4-FFF2-40B4-BE49-F238E27FC236}">
                <a16:creationId xmlns:a16="http://schemas.microsoft.com/office/drawing/2014/main" id="{3580E8FD-B6E8-4651-A46E-F292CD29AA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D5456B-6F51-41EC-A380-6C8C8E9F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1637612"/>
            <a:ext cx="6095999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043A44-73EF-480B-97A5-E999DEFC6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37612"/>
            <a:ext cx="6096000" cy="3581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B507D2-ED23-4466-81CB-92BB866AC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694" y="1828800"/>
            <a:ext cx="5180106" cy="2057400"/>
          </a:xfrm>
        </p:spPr>
        <p:txBody>
          <a:bodyPr anchor="b">
            <a:normAutofit/>
          </a:bodyPr>
          <a:lstStyle/>
          <a:p>
            <a:pPr algn="l"/>
            <a:r>
              <a:rPr lang="pt-BR" dirty="0"/>
              <a:t>Arte Digital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4180B2-F86F-41D6-834E-F34D6115C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94" y="4038601"/>
            <a:ext cx="5180106" cy="990599"/>
          </a:xfrm>
        </p:spPr>
        <p:txBody>
          <a:bodyPr anchor="t">
            <a:normAutofit/>
          </a:bodyPr>
          <a:lstStyle/>
          <a:p>
            <a:pPr algn="l"/>
            <a:r>
              <a:rPr lang="pt-BR" dirty="0"/>
              <a:t>Prof. Anderson Vanin – Aula 04</a:t>
            </a:r>
          </a:p>
          <a:p>
            <a:pPr algn="l"/>
            <a:r>
              <a:rPr lang="pt-BR" dirty="0"/>
              <a:t>COR E LUZ</a:t>
            </a:r>
          </a:p>
        </p:txBody>
      </p:sp>
    </p:spTree>
    <p:extLst>
      <p:ext uri="{BB962C8B-B14F-4D97-AF65-F5344CB8AC3E}">
        <p14:creationId xmlns:p14="http://schemas.microsoft.com/office/powerpoint/2010/main" val="141907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85B35C1-6AC6-4D6B-B27D-F05687F0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413250" cy="2175365"/>
          </a:xfrm>
        </p:spPr>
        <p:txBody>
          <a:bodyPr anchor="ctr">
            <a:normAutofit/>
          </a:bodyPr>
          <a:lstStyle/>
          <a:p>
            <a:r>
              <a:rPr lang="pt-BR" dirty="0"/>
              <a:t>Sistema RGB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96CC42-E880-4C87-B7E2-F93B995C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14" y="2391509"/>
            <a:ext cx="5981088" cy="31710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RGB é a abreviatura de um sistema de cores aditivas em que o Vermelho, o Verde e o Azul são combinados de várias formas de modo a reproduzir um largo espectro cromático.</a:t>
            </a:r>
          </a:p>
        </p:txBody>
      </p:sp>
      <p:pic>
        <p:nvPicPr>
          <p:cNvPr id="5122" name="Picture 2" descr="Modelo de cores RGB | HiSoUR Arte Cultura Exposição">
            <a:extLst>
              <a:ext uri="{FF2B5EF4-FFF2-40B4-BE49-F238E27FC236}">
                <a16:creationId xmlns:a16="http://schemas.microsoft.com/office/drawing/2014/main" id="{B0177EF5-A62C-465E-9ADA-D1995D8A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28" b="93056" l="6806" r="91389">
                        <a14:foregroundMark x1="6806" y1="64028" x2="6806" y2="64028"/>
                        <a14:foregroundMark x1="36111" y1="90972" x2="36111" y2="90972"/>
                        <a14:foregroundMark x1="49444" y1="55833" x2="49444" y2="55833"/>
                        <a14:foregroundMark x1="49167" y1="40000" x2="42222" y2="50556"/>
                        <a14:foregroundMark x1="42222" y1="50556" x2="39722" y2="63056"/>
                        <a14:foregroundMark x1="39722" y1="63056" x2="51389" y2="64306"/>
                        <a14:foregroundMark x1="51389" y1="64306" x2="62083" y2="59861"/>
                        <a14:foregroundMark x1="62083" y1="59861" x2="57917" y2="47917"/>
                        <a14:foregroundMark x1="57917" y1="47917" x2="50139" y2="40278"/>
                        <a14:foregroundMark x1="40417" y1="52361" x2="40417" y2="52361"/>
                        <a14:foregroundMark x1="39028" y1="57500" x2="39028" y2="57500"/>
                        <a14:foregroundMark x1="38333" y1="58472" x2="38333" y2="58472"/>
                        <a14:foregroundMark x1="38750" y1="51389" x2="35139" y2="63750"/>
                        <a14:foregroundMark x1="35139" y1="63750" x2="47500" y2="67639"/>
                        <a14:foregroundMark x1="47500" y1="67639" x2="59583" y2="67500"/>
                        <a14:foregroundMark x1="59583" y1="67500" x2="63472" y2="56111"/>
                        <a14:foregroundMark x1="63472" y1="56111" x2="63194" y2="55556"/>
                        <a14:foregroundMark x1="48750" y1="52361" x2="48750" y2="52361"/>
                        <a14:foregroundMark x1="49167" y1="41944" x2="43472" y2="53611"/>
                        <a14:foregroundMark x1="43472" y1="53611" x2="48611" y2="64861"/>
                        <a14:foregroundMark x1="48611" y1="64861" x2="60278" y2="62361"/>
                        <a14:foregroundMark x1="60278" y1="62361" x2="57500" y2="50556"/>
                        <a14:foregroundMark x1="57500" y1="50556" x2="49167" y2="42917"/>
                        <a14:foregroundMark x1="48750" y1="43889" x2="42361" y2="54306"/>
                        <a14:foregroundMark x1="42361" y1="54306" x2="49583" y2="64028"/>
                        <a14:foregroundMark x1="49583" y1="64028" x2="60139" y2="59167"/>
                        <a14:foregroundMark x1="60139" y1="59167" x2="56250" y2="47778"/>
                        <a14:foregroundMark x1="56250" y1="47778" x2="49444" y2="43472"/>
                        <a14:foregroundMark x1="48750" y1="45833" x2="46528" y2="57361"/>
                        <a14:foregroundMark x1="46528" y1="57361" x2="48194" y2="47083"/>
                        <a14:foregroundMark x1="51806" y1="49028" x2="48472" y2="50000"/>
                        <a14:foregroundMark x1="47778" y1="47500" x2="47222" y2="48472"/>
                        <a14:foregroundMark x1="44861" y1="49722" x2="51944" y2="59306"/>
                        <a14:foregroundMark x1="51944" y1="59306" x2="48194" y2="50417"/>
                        <a14:foregroundMark x1="51111" y1="48750" x2="52778" y2="60556"/>
                        <a14:foregroundMark x1="52778" y1="60556" x2="51111" y2="49444"/>
                        <a14:foregroundMark x1="66667" y1="42500" x2="66667" y2="42500"/>
                        <a14:foregroundMark x1="50694" y1="38333" x2="64167" y2="34167"/>
                        <a14:foregroundMark x1="64167" y1="34167" x2="76389" y2="37361"/>
                        <a14:foregroundMark x1="76389" y1="37361" x2="74722" y2="50417"/>
                        <a14:foregroundMark x1="74722" y1="50417" x2="66667" y2="60972"/>
                        <a14:foregroundMark x1="66667" y1="60972" x2="61528" y2="61806"/>
                        <a14:foregroundMark x1="51389" y1="37639" x2="62222" y2="42500"/>
                        <a14:foregroundMark x1="62222" y1="42500" x2="66111" y2="54167"/>
                        <a14:foregroundMark x1="66111" y1="54167" x2="75556" y2="45694"/>
                        <a14:foregroundMark x1="75556" y1="45694" x2="67222" y2="37222"/>
                        <a14:foregroundMark x1="67222" y1="37222" x2="52083" y2="37639"/>
                        <a14:foregroundMark x1="49722" y1="9028" x2="49722" y2="9028"/>
                        <a14:foregroundMark x1="91389" y1="57778" x2="91389" y2="57778"/>
                        <a14:foregroundMark x1="54306" y1="54583" x2="54306" y2="54583"/>
                        <a14:foregroundMark x1="64722" y1="91667" x2="64722" y2="91667"/>
                        <a14:foregroundMark x1="34861" y1="93056" x2="34861" y2="93056"/>
                        <a14:foregroundMark x1="74861" y1="71528" x2="74861" y2="71528"/>
                        <a14:foregroundMark x1="72917" y1="65278" x2="72500" y2="78056"/>
                        <a14:foregroundMark x1="72500" y1="78056" x2="84861" y2="77639"/>
                        <a14:foregroundMark x1="84861" y1="77639" x2="83333" y2="65556"/>
                        <a14:foregroundMark x1="83333" y1="65556" x2="73194" y2="65278"/>
                        <a14:foregroundMark x1="73889" y1="65694" x2="74167" y2="66667"/>
                        <a14:foregroundMark x1="75556" y1="65972" x2="74583" y2="67917"/>
                        <a14:foregroundMark x1="75556" y1="67222" x2="74861" y2="68889"/>
                        <a14:foregroundMark x1="73472" y1="70278" x2="73889" y2="71250"/>
                        <a14:foregroundMark x1="75833" y1="72500" x2="74583" y2="72222"/>
                        <a14:foregroundMark x1="74861" y1="73472" x2="73889" y2="77083"/>
                        <a14:foregroundMark x1="74583" y1="78611" x2="80972" y2="79583"/>
                        <a14:foregroundMark x1="74861" y1="80972" x2="79028" y2="80972"/>
                        <a14:foregroundMark x1="81667" y1="77639" x2="77500" y2="72500"/>
                        <a14:foregroundMark x1="79722" y1="72778" x2="82361" y2="78056"/>
                        <a14:foregroundMark x1="79444" y1="73194" x2="76111" y2="66944"/>
                        <a14:foregroundMark x1="76111" y1="66944" x2="81944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1" y="1064173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BCAA9650-6CE3-42F6-9672-7B26263049CC}"/>
                  </a:ext>
                </a:extLst>
              </p14:cNvPr>
              <p14:cNvContentPartPr/>
              <p14:nvPr/>
            </p14:nvContentPartPr>
            <p14:xfrm>
              <a:off x="955440" y="1544760"/>
              <a:ext cx="10394640" cy="357228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BCAA9650-6CE3-42F6-9672-7B26263049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080" y="1535400"/>
                <a:ext cx="10413360" cy="35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16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CE1E92F-89B0-4DC8-89E5-A091B9F5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413250" cy="2175365"/>
          </a:xfrm>
        </p:spPr>
        <p:txBody>
          <a:bodyPr anchor="ctr">
            <a:normAutofit/>
          </a:bodyPr>
          <a:lstStyle/>
          <a:p>
            <a:r>
              <a:rPr lang="pt-BR" dirty="0"/>
              <a:t>Sistema CMYK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8040B2-E7C0-415C-AD5E-15ED773E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13" y="2116351"/>
            <a:ext cx="6584940" cy="38342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CMYK é a abreviatura do sistema de cores subtrativas formado por Ciano, Magenta, Amarelo e Preto. O CMYK funciona devido à absorção de luz, pelo fato de que as colorações que são vistas vêm da parte da luz que não é absorvida.</a:t>
            </a:r>
          </a:p>
        </p:txBody>
      </p:sp>
      <p:pic>
        <p:nvPicPr>
          <p:cNvPr id="6148" name="Picture 4" descr="Pigmento, Subtrativa De Cores, Cor Primária png transparente grátis">
            <a:extLst>
              <a:ext uri="{FF2B5EF4-FFF2-40B4-BE49-F238E27FC236}">
                <a16:creationId xmlns:a16="http://schemas.microsoft.com/office/drawing/2014/main" id="{02CD764D-31AF-4AAB-ABC5-6EC59FD43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4" b="95909" l="10000" r="90000">
                        <a14:foregroundMark x1="45222" y1="5606" x2="45222" y2="5606"/>
                        <a14:foregroundMark x1="49111" y1="1515" x2="49111" y2="1515"/>
                        <a14:foregroundMark x1="26222" y1="56212" x2="26222" y2="56212"/>
                        <a14:foregroundMark x1="23556" y1="36364" x2="23111" y2="36364"/>
                        <a14:foregroundMark x1="22444" y1="36970" x2="15333" y2="50606"/>
                        <a14:foregroundMark x1="15333" y1="50606" x2="14889" y2="59091"/>
                        <a14:foregroundMark x1="14889" y1="59091" x2="20333" y2="61364"/>
                        <a14:foregroundMark x1="20333" y1="61364" x2="24889" y2="55455"/>
                        <a14:foregroundMark x1="24889" y1="55455" x2="27222" y2="48333"/>
                        <a14:foregroundMark x1="27222" y1="48333" x2="24222" y2="36818"/>
                        <a14:foregroundMark x1="22333" y1="45909" x2="22333" y2="45909"/>
                        <a14:foregroundMark x1="12000" y1="56970" x2="13000" y2="72576"/>
                        <a14:foregroundMark x1="13000" y1="72576" x2="16444" y2="80909"/>
                        <a14:foregroundMark x1="16444" y1="80909" x2="22667" y2="78333"/>
                        <a14:foregroundMark x1="22667" y1="78333" x2="24667" y2="71061"/>
                        <a14:foregroundMark x1="24667" y1="71061" x2="24000" y2="56818"/>
                        <a14:foregroundMark x1="24667" y1="52576" x2="22667" y2="63333"/>
                        <a14:foregroundMark x1="22667" y1="63333" x2="26000" y2="70455"/>
                        <a14:foregroundMark x1="26000" y1="70455" x2="31444" y2="71970"/>
                        <a14:foregroundMark x1="31444" y1="71970" x2="33222" y2="64394"/>
                        <a14:foregroundMark x1="33222" y1="64394" x2="26000" y2="51364"/>
                        <a14:foregroundMark x1="26000" y1="51364" x2="23556" y2="50909"/>
                        <a14:foregroundMark x1="34333" y1="62121" x2="32333" y2="69394"/>
                        <a14:foregroundMark x1="32333" y1="69394" x2="35333" y2="77576"/>
                        <a14:foregroundMark x1="35333" y1="77576" x2="40778" y2="75000"/>
                        <a14:foregroundMark x1="40778" y1="75000" x2="41111" y2="66061"/>
                        <a14:foregroundMark x1="41111" y1="66061" x2="36778" y2="60000"/>
                        <a14:foregroundMark x1="36778" y1="60000" x2="34667" y2="60152"/>
                        <a14:foregroundMark x1="25111" y1="73182" x2="23222" y2="80758"/>
                        <a14:foregroundMark x1="23222" y1="80758" x2="28778" y2="84848"/>
                        <a14:foregroundMark x1="28778" y1="84848" x2="34778" y2="84091"/>
                        <a14:foregroundMark x1="34778" y1="84091" x2="35889" y2="73485"/>
                        <a14:foregroundMark x1="35889" y1="73485" x2="29778" y2="69848"/>
                        <a14:foregroundMark x1="29778" y1="69848" x2="24444" y2="72879"/>
                        <a14:foregroundMark x1="24444" y1="72879" x2="24000" y2="73485"/>
                        <a14:foregroundMark x1="17499" y1="88636" x2="17778" y2="89242"/>
                        <a14:foregroundMark x1="14988" y1="83182" x2="17499" y2="88636"/>
                        <a14:foregroundMark x1="14778" y1="82727" x2="14988" y2="83182"/>
                        <a14:foregroundMark x1="17778" y1="89242" x2="27516" y2="97758"/>
                        <a14:foregroundMark x1="30568" y1="98846" x2="34444" y2="99848"/>
                        <a14:foregroundMark x1="34444" y1="99848" x2="36222" y2="92121"/>
                        <a14:foregroundMark x1="36222" y1="92121" x2="35222" y2="83636"/>
                        <a14:foregroundMark x1="35222" y1="83636" x2="29111" y2="79545"/>
                        <a14:foregroundMark x1="29111" y1="79545" x2="22778" y2="78333"/>
                        <a14:foregroundMark x1="22778" y1="78333" x2="14000" y2="82879"/>
                        <a14:foregroundMark x1="17889" y1="69091" x2="17889" y2="69091"/>
                        <a14:foregroundMark x1="17556" y1="63333" x2="15444" y2="70758"/>
                        <a14:foregroundMark x1="15444" y1="70758" x2="20444" y2="75152"/>
                        <a14:foregroundMark x1="20444" y1="75152" x2="24778" y2="66970"/>
                        <a14:foregroundMark x1="24778" y1="66970" x2="20667" y2="60758"/>
                        <a14:foregroundMark x1="20667" y1="60758" x2="19556" y2="60758"/>
                        <a14:foregroundMark x1="19667" y1="50000" x2="18111" y2="58485"/>
                        <a14:foregroundMark x1="18111" y1="58485" x2="25333" y2="56515"/>
                        <a14:foregroundMark x1="25333" y1="56515" x2="24222" y2="48788"/>
                        <a14:foregroundMark x1="24222" y1="48788" x2="21111" y2="48788"/>
                        <a14:foregroundMark x1="28000" y1="71061" x2="31556" y2="77727"/>
                        <a14:foregroundMark x1="31556" y1="77727" x2="27556" y2="71970"/>
                        <a14:foregroundMark x1="27556" y1="71970" x2="26667" y2="71818"/>
                        <a14:foregroundMark x1="24000" y1="82273" x2="23444" y2="90303"/>
                        <a14:foregroundMark x1="23444" y1="90303" x2="29000" y2="87879"/>
                        <a14:foregroundMark x1="29000" y1="87879" x2="23111" y2="82121"/>
                        <a14:foregroundMark x1="31444" y1="87424" x2="30778" y2="86515"/>
                        <a14:foregroundMark x1="30333" y1="86364" x2="29111" y2="86061"/>
                        <a14:foregroundMark x1="31444" y1="88788" x2="33778" y2="95909"/>
                        <a14:foregroundMark x1="33778" y1="95909" x2="30222" y2="88636"/>
                        <a14:foregroundMark x1="30222" y1="88636" x2="27778" y2="88485"/>
                        <a14:backgroundMark x1="17556" y1="88636" x2="17556" y2="88636"/>
                        <a14:backgroundMark x1="17556" y1="89091" x2="17556" y2="89091"/>
                        <a14:backgroundMark x1="17667" y1="89091" x2="17667" y2="89091"/>
                        <a14:backgroundMark x1="17556" y1="88636" x2="17556" y2="88636"/>
                        <a14:backgroundMark x1="14111" y1="83182" x2="14111" y2="83182"/>
                        <a14:backgroundMark x1="14111" y1="82879" x2="14111" y2="82879"/>
                        <a14:backgroundMark x1="5778" y1="89697" x2="5444" y2="89697"/>
                        <a14:backgroundMark x1="6444" y1="89697" x2="5444" y2="89697"/>
                        <a14:backgroundMark x1="28222" y1="98333" x2="28222" y2="98333"/>
                        <a14:backgroundMark x1="28333" y1="98333" x2="28333" y2="98333"/>
                        <a14:backgroundMark x1="27444" y1="97879" x2="30333" y2="99242"/>
                        <a14:backgroundMark x1="32222" y1="99848" x2="32222" y2="9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1" y="1696062"/>
            <a:ext cx="5424190" cy="39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A12DDB72-AB10-4419-9106-08C68437BCF7}"/>
                  </a:ext>
                </a:extLst>
              </p14:cNvPr>
              <p14:cNvContentPartPr/>
              <p14:nvPr/>
            </p14:nvContentPartPr>
            <p14:xfrm>
              <a:off x="384120" y="178560"/>
              <a:ext cx="10947960" cy="507240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A12DDB72-AB10-4419-9106-08C68437BC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760" y="169200"/>
                <a:ext cx="10966680" cy="509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60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43293-F7CF-47D2-86B3-537152A28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E63F3-0315-4683-B407-C297FB76C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Qual a diferença entre cores RGB e CMYK? - Redação Virtual Mackenzie">
            <a:extLst>
              <a:ext uri="{FF2B5EF4-FFF2-40B4-BE49-F238E27FC236}">
                <a16:creationId xmlns:a16="http://schemas.microsoft.com/office/drawing/2014/main" id="{7560ED8E-EF01-4E01-8783-6C851E16E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8" y="538109"/>
            <a:ext cx="11710024" cy="569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99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E35E9-F4AF-4287-97D7-98CB23E2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Aditivas e Subtrativas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F99AD5-F4A9-4F64-B0D1-AD2772488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Quando falamos de “Modelos de cor”, nos referimos ao padrão de representação e estudo das cores e as suas combinações.</a:t>
            </a:r>
          </a:p>
          <a:p>
            <a:r>
              <a:rPr lang="pt-BR" dirty="0"/>
              <a:t>O modelo de cor aditiva mais conhecida é o Modelo RGB.</a:t>
            </a:r>
          </a:p>
          <a:p>
            <a:r>
              <a:rPr lang="pt-BR" dirty="0"/>
              <a:t>Os modelos de cor subtrativa mais conhecidos, são o modelo </a:t>
            </a:r>
            <a:r>
              <a:rPr lang="pt-BR" dirty="0" err="1"/>
              <a:t>Modelo</a:t>
            </a:r>
            <a:r>
              <a:rPr lang="pt-BR" dirty="0"/>
              <a:t> CMY e o Modelo CMYK. </a:t>
            </a:r>
          </a:p>
        </p:txBody>
      </p:sp>
    </p:spTree>
    <p:extLst>
      <p:ext uri="{BB962C8B-B14F-4D97-AF65-F5344CB8AC3E}">
        <p14:creationId xmlns:p14="http://schemas.microsoft.com/office/powerpoint/2010/main" val="911678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8F438D-BDA0-4D3D-8981-2DDACEBD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599"/>
            <a:ext cx="4999892" cy="853441"/>
          </a:xfrm>
        </p:spPr>
        <p:txBody>
          <a:bodyPr>
            <a:normAutofit/>
          </a:bodyPr>
          <a:lstStyle/>
          <a:p>
            <a:r>
              <a:rPr lang="pt-BR" sz="4000" dirty="0"/>
              <a:t>Círculo Cromático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8466A2-C08A-428C-AD61-6DA2F5C3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90" y="1637209"/>
            <a:ext cx="419073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O Círculo Cromático é composto por 12 cores: as três primárias, as três secundárias e as seis terciárias.</a:t>
            </a:r>
          </a:p>
        </p:txBody>
      </p:sp>
      <p:pic>
        <p:nvPicPr>
          <p:cNvPr id="7170" name="Picture 2" descr="DE COLOR Y FORMATOS. En nuestra tercera clase pudimos… | by Ahdeli Balboa  Cornejo | Medium">
            <a:extLst>
              <a:ext uri="{FF2B5EF4-FFF2-40B4-BE49-F238E27FC236}">
                <a16:creationId xmlns:a16="http://schemas.microsoft.com/office/drawing/2014/main" id="{283008B8-5E32-408E-95E5-909E05631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992779"/>
            <a:ext cx="5881672" cy="47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170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BE9CA-A684-462C-B2EE-800F03C2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primárias, secundárias e terciárias</a:t>
            </a:r>
          </a:p>
        </p:txBody>
      </p:sp>
      <p:pic>
        <p:nvPicPr>
          <p:cNvPr id="8194" name="Picture 2" descr="Cores Primárias, Secundárias e Terciárias">
            <a:extLst>
              <a:ext uri="{FF2B5EF4-FFF2-40B4-BE49-F238E27FC236}">
                <a16:creationId xmlns:a16="http://schemas.microsoft.com/office/drawing/2014/main" id="{D541C583-0AC6-444D-BAA0-D112524446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7" y="2071151"/>
            <a:ext cx="11892666" cy="413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24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BE9CA-A684-462C-B2EE-800F03C2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primárias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5FBF1D-4D96-43A4-B2ED-EB9E6536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Existem apenas três cores verdadeiras: vermelho (magenta), amarelo e azul (ciano). Elas são chamadas de primárias, porque nada pode ser misturado para produzi-los: eles devem ser feitos ou comprados. Com eles podemos fazer qualquer outra cor, exceto branco, que não é uma cor real.</a:t>
            </a:r>
          </a:p>
        </p:txBody>
      </p:sp>
    </p:spTree>
    <p:extLst>
      <p:ext uri="{BB962C8B-B14F-4D97-AF65-F5344CB8AC3E}">
        <p14:creationId xmlns:p14="http://schemas.microsoft.com/office/powerpoint/2010/main" val="1487218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0B894C2-B819-495D-B5A4-3FD0E191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31" y="543006"/>
            <a:ext cx="4191000" cy="1337065"/>
          </a:xfrm>
        </p:spPr>
        <p:txBody>
          <a:bodyPr>
            <a:normAutofit/>
          </a:bodyPr>
          <a:lstStyle/>
          <a:p>
            <a:r>
              <a:rPr lang="pt-BR" sz="4000" dirty="0"/>
              <a:t>Cores Secundárias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FAF70E-1732-4BF6-9003-E70756A26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75" y="2506941"/>
            <a:ext cx="4426409" cy="2247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Misturando pares de cores primárias chegaremos aos laranjas, verdes e violetas, que são chamados de cores secundárias.</a:t>
            </a:r>
          </a:p>
        </p:txBody>
      </p:sp>
      <p:pic>
        <p:nvPicPr>
          <p:cNvPr id="9218" name="Picture 2" descr="Cores Secundárias">
            <a:extLst>
              <a:ext uri="{FF2B5EF4-FFF2-40B4-BE49-F238E27FC236}">
                <a16:creationId xmlns:a16="http://schemas.microsoft.com/office/drawing/2014/main" id="{8A77A89F-CEB9-4A04-939A-3E8C6CBE7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1" b="3973"/>
          <a:stretch/>
        </p:blipFill>
        <p:spPr bwMode="auto">
          <a:xfrm>
            <a:off x="5351072" y="2583141"/>
            <a:ext cx="5881672" cy="16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54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A67BB8D-D935-4FE5-B8CB-9DBB3F41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413250" cy="2175365"/>
          </a:xfrm>
        </p:spPr>
        <p:txBody>
          <a:bodyPr anchor="ctr">
            <a:normAutofit/>
          </a:bodyPr>
          <a:lstStyle/>
          <a:p>
            <a:r>
              <a:rPr lang="pt-BR" dirty="0"/>
              <a:t>Cores Terciárias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424782-E38C-4A69-85F7-283B435D0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250" y="2372520"/>
            <a:ext cx="5412901" cy="34462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São as misturas obtidas de uma cor primaria mais uma cor secundaria.</a:t>
            </a:r>
          </a:p>
        </p:txBody>
      </p:sp>
      <p:pic>
        <p:nvPicPr>
          <p:cNvPr id="10242" name="Picture 2" descr="Cores Terciárias">
            <a:extLst>
              <a:ext uri="{FF2B5EF4-FFF2-40B4-BE49-F238E27FC236}">
                <a16:creationId xmlns:a16="http://schemas.microsoft.com/office/drawing/2014/main" id="{00D81310-764D-4DEA-8DED-BD3EF7448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9269" y="161274"/>
            <a:ext cx="3065002" cy="659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07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CCC5213-B976-4F7E-BDC8-F9B4EA7A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413250" cy="2175365"/>
          </a:xfrm>
        </p:spPr>
        <p:txBody>
          <a:bodyPr anchor="ctr">
            <a:normAutofit/>
          </a:bodyPr>
          <a:lstStyle/>
          <a:p>
            <a:r>
              <a:rPr lang="pt-BR" dirty="0"/>
              <a:t>Psicologia das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886BF-7752-4F6E-BB3C-7B55B1A56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14" y="2150957"/>
            <a:ext cx="5981088" cy="413384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A Psicologia das Cores é um estudo que revela como o cérebro humano identifica e entende as cores de </a:t>
            </a:r>
            <a:r>
              <a:rPr lang="pt-BR" dirty="0"/>
              <a:t>diferentes</a:t>
            </a:r>
            <a:r>
              <a:rPr lang="pt-BR" sz="2400" dirty="0"/>
              <a:t> formas, influenciando em suas emoções, sentimentos e desejos. Podemos ver a atuação das cores na publicidade, arquitetura, moda, design, entre outros.</a:t>
            </a:r>
          </a:p>
        </p:txBody>
      </p:sp>
      <p:pic>
        <p:nvPicPr>
          <p:cNvPr id="11266" name="Picture 2" descr="significado das cores">
            <a:extLst>
              <a:ext uri="{FF2B5EF4-FFF2-40B4-BE49-F238E27FC236}">
                <a16:creationId xmlns:a16="http://schemas.microsoft.com/office/drawing/2014/main" id="{A1D76044-B809-4843-B1CC-D7CA369B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9288" y="1789852"/>
            <a:ext cx="4724400" cy="413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3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CE75BD5-5A3E-44F6-BC98-3F48C4D7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599"/>
            <a:ext cx="4191000" cy="2682875"/>
          </a:xfrm>
        </p:spPr>
        <p:txBody>
          <a:bodyPr>
            <a:normAutofit/>
          </a:bodyPr>
          <a:lstStyle/>
          <a:p>
            <a:r>
              <a:rPr lang="pt-BR" sz="4000"/>
              <a:t>Cor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844B88-F08D-4A1F-87E1-C7C14441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51" y="2606675"/>
            <a:ext cx="5115697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 cor é uma informação visual, causada por um estímulo físico, percebida pelos olhos e decodificada pelo cérebro.</a:t>
            </a:r>
          </a:p>
          <a:p>
            <a:pPr marL="0" indent="0">
              <a:buNone/>
            </a:pPr>
            <a:endParaRPr lang="pt-BR" sz="1800" dirty="0"/>
          </a:p>
        </p:txBody>
      </p:sp>
      <p:pic>
        <p:nvPicPr>
          <p:cNvPr id="1026" name="Picture 2" descr="Desenho, arco-íris, fotografia, cor, PostScript encapsulado png | PNGWing">
            <a:extLst>
              <a:ext uri="{FF2B5EF4-FFF2-40B4-BE49-F238E27FC236}">
                <a16:creationId xmlns:a16="http://schemas.microsoft.com/office/drawing/2014/main" id="{20FB9867-9100-40CE-A336-E342CACE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97" b="89936" l="2609" r="98370">
                        <a14:foregroundMark x1="41848" y1="4497" x2="41848" y2="4497"/>
                        <a14:foregroundMark x1="20217" y1="71520" x2="20217" y2="71520"/>
                        <a14:foregroundMark x1="11739" y1="67666" x2="11739" y2="67666"/>
                        <a14:foregroundMark x1="10543" y1="61456" x2="5109" y2="67880"/>
                        <a14:foregroundMark x1="5109" y1="67880" x2="8587" y2="79229"/>
                        <a14:foregroundMark x1="8587" y1="79229" x2="20761" y2="79229"/>
                        <a14:foregroundMark x1="11739" y1="66809" x2="11739" y2="66809"/>
                        <a14:foregroundMark x1="12065" y1="58030" x2="16957" y2="63597"/>
                        <a14:foregroundMark x1="16957" y1="63597" x2="22500" y2="64882"/>
                        <a14:foregroundMark x1="22500" y1="64882" x2="28152" y2="63169"/>
                        <a14:foregroundMark x1="28152" y1="63169" x2="31413" y2="72163"/>
                        <a14:foregroundMark x1="31413" y1="72163" x2="28261" y2="82655"/>
                        <a14:foregroundMark x1="28261" y1="82655" x2="17500" y2="89293"/>
                        <a14:foregroundMark x1="17500" y1="89293" x2="5109" y2="83084"/>
                        <a14:foregroundMark x1="5109" y1="83084" x2="4130" y2="71306"/>
                        <a14:foregroundMark x1="4130" y1="71306" x2="11848" y2="59101"/>
                        <a14:foregroundMark x1="8913" y1="57816" x2="8913" y2="57816"/>
                        <a14:foregroundMark x1="8913" y1="55675" x2="8913" y2="55675"/>
                        <a14:foregroundMark x1="4783" y1="64026" x2="4783" y2="64026"/>
                        <a14:foregroundMark x1="4130" y1="68522" x2="4130" y2="68522"/>
                        <a14:foregroundMark x1="2717" y1="74518" x2="2717" y2="74518"/>
                        <a14:foregroundMark x1="31848" y1="67024" x2="31848" y2="67024"/>
                        <a14:foregroundMark x1="33696" y1="76017" x2="33696" y2="76017"/>
                        <a14:foregroundMark x1="34239" y1="80514" x2="34239" y2="80514"/>
                        <a14:foregroundMark x1="34022" y1="68737" x2="34022" y2="68737"/>
                        <a14:foregroundMark x1="78478" y1="64026" x2="72609" y2="65953"/>
                        <a14:foregroundMark x1="72609" y1="65953" x2="69565" y2="74946"/>
                        <a14:foregroundMark x1="69565" y1="74946" x2="69783" y2="85653"/>
                        <a14:foregroundMark x1="69783" y1="85653" x2="74891" y2="91649"/>
                        <a14:foregroundMark x1="74891" y1="91649" x2="80435" y2="93576"/>
                        <a14:foregroundMark x1="80435" y1="93576" x2="91413" y2="88651"/>
                        <a14:foregroundMark x1="91413" y1="88651" x2="97717" y2="70664"/>
                        <a14:foregroundMark x1="97717" y1="70664" x2="94130" y2="61884"/>
                        <a14:foregroundMark x1="94130" y1="61884" x2="88696" y2="59529"/>
                        <a14:foregroundMark x1="88696" y1="59529" x2="77500" y2="66381"/>
                        <a14:foregroundMark x1="77500" y1="66381" x2="77174" y2="65525"/>
                        <a14:foregroundMark x1="98370" y1="70878" x2="98370" y2="70878"/>
                        <a14:backgroundMark x1="978" y1="67024" x2="978" y2="67024"/>
                        <a14:backgroundMark x1="435" y1="71520" x2="435" y2="71520"/>
                        <a14:backgroundMark x1="33696" y1="64668" x2="33696" y2="64668"/>
                        <a14:backgroundMark x1="32283" y1="62527" x2="32283" y2="62527"/>
                        <a14:backgroundMark x1="99130" y1="62955" x2="99130" y2="62955"/>
                        <a14:backgroundMark x1="97065" y1="62527" x2="97065" y2="62527"/>
                        <a14:backgroundMark x1="99348" y1="67024" x2="99348" y2="67024"/>
                        <a14:backgroundMark x1="99891" y1="70878" x2="99891" y2="70878"/>
                        <a14:backgroundMark x1="99891" y1="70021" x2="99891" y2="70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860326"/>
            <a:ext cx="5881672" cy="298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16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F336C-8CF6-4DC8-8322-8A8B98F2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Significado das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F66EEE-866F-4E9E-8714-DD8477FD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É importante entender o que cada cor representa e estimula nas pessoas para fazer a escolha certa. Infelizmente, nem todos os profissionais dessa área se atentam a isso.</a:t>
            </a:r>
          </a:p>
          <a:p>
            <a:pPr marL="0" indent="0">
              <a:buNone/>
            </a:pPr>
            <a:r>
              <a:rPr lang="pt-BR" dirty="0"/>
              <a:t>Para facilitar a vida desses profissionais, alguns especialistas do</a:t>
            </a:r>
            <a:r>
              <a:rPr lang="pt-BR" b="1" dirty="0"/>
              <a:t> No</a:t>
            </a:r>
            <a:r>
              <a:rPr lang="pt-B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b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Film</a:t>
            </a:r>
            <a:r>
              <a:rPr lang="pt-B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b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School</a:t>
            </a:r>
            <a:r>
              <a:rPr lang="pt-BR" b="1" dirty="0"/>
              <a:t> </a:t>
            </a:r>
            <a:r>
              <a:rPr lang="pt-BR" dirty="0"/>
              <a:t>fizeram um compilado de significados e significantes comumente ligados a determinadas cores.</a:t>
            </a:r>
          </a:p>
        </p:txBody>
      </p:sp>
    </p:spTree>
    <p:extLst>
      <p:ext uri="{BB962C8B-B14F-4D97-AF65-F5344CB8AC3E}">
        <p14:creationId xmlns:p14="http://schemas.microsoft.com/office/powerpoint/2010/main" val="3460384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F336C-8CF6-4DC8-8322-8A8B98F2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Significado das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F66EEE-866F-4E9E-8714-DD8477FD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: raiva, paixão, fúria, ira, desejo, excitação, energia, velocidade, força, poder, calor, amor, agressão, perigo, fogo, sangue, guerra, violência</a:t>
            </a:r>
          </a:p>
          <a:p>
            <a:r>
              <a:rPr lang="pt-BR" dirty="0">
                <a:solidFill>
                  <a:srgbClr val="FF00FF"/>
                </a:solidFill>
              </a:rPr>
              <a:t>Rosa</a:t>
            </a:r>
            <a:r>
              <a:rPr lang="pt-BR" dirty="0"/>
              <a:t>: amor, inocência, saúde, felicidade, satisfação, romantismo, charme, brincadeira, leveza, delicadeza, feminilidade</a:t>
            </a:r>
          </a:p>
          <a:p>
            <a:r>
              <a:rPr lang="pt-BR" dirty="0">
                <a:solidFill>
                  <a:srgbClr val="FFFF00"/>
                </a:solidFill>
              </a:rPr>
              <a:t>Amarelo</a:t>
            </a:r>
            <a:r>
              <a:rPr lang="pt-BR" dirty="0"/>
              <a:t>: sabedoria, conhecimento, relaxamento, alegria, felicidade, otimismo, idealismo, imaginação, esperança, claridade, </a:t>
            </a:r>
            <a:r>
              <a:rPr lang="pt-BR" dirty="0" err="1"/>
              <a:t>radiosidade</a:t>
            </a:r>
            <a:r>
              <a:rPr lang="pt-BR" dirty="0"/>
              <a:t>, verão, desonestidade, covardia, traição, inveja, cobiça, engano, doença, perigo</a:t>
            </a:r>
          </a:p>
          <a:p>
            <a:r>
              <a:rPr lang="pt-BR" dirty="0">
                <a:solidFill>
                  <a:srgbClr val="FF6600"/>
                </a:solidFill>
              </a:rPr>
              <a:t>Laranja</a:t>
            </a:r>
            <a:r>
              <a:rPr lang="pt-BR" dirty="0"/>
              <a:t>: humor, energia, equilíbrio, calor, entusiasmo, vibração, expansão, extravagância, excessivo, flamejante</a:t>
            </a:r>
          </a:p>
        </p:txBody>
      </p:sp>
    </p:spTree>
    <p:extLst>
      <p:ext uri="{BB962C8B-B14F-4D97-AF65-F5344CB8AC3E}">
        <p14:creationId xmlns:p14="http://schemas.microsoft.com/office/powerpoint/2010/main" val="2941102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F336C-8CF6-4DC8-8322-8A8B98F2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Significado das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F66EEE-866F-4E9E-8714-DD8477FD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solidFill>
                  <a:srgbClr val="00B050"/>
                </a:solidFill>
              </a:rPr>
              <a:t>Verde</a:t>
            </a:r>
            <a:r>
              <a:rPr lang="pt-BR" dirty="0"/>
              <a:t>: cura, calma, perseverança, tenacidade, autoconsciência, orgulho, imutabilidade natureza, meio ambiente, saudável, boa sorte, renovação, juventude, vigor, Primavera, generosidade, fertilidade, ciúme, inexperiência, inveja, imaturidade, destruição</a:t>
            </a:r>
          </a:p>
          <a:p>
            <a:r>
              <a:rPr lang="pt-BR" dirty="0">
                <a:solidFill>
                  <a:srgbClr val="0070C0"/>
                </a:solidFill>
              </a:rPr>
              <a:t>Azul</a:t>
            </a:r>
            <a:r>
              <a:rPr lang="pt-BR" dirty="0"/>
              <a:t>: fé, espiritualidade, contentamento, lealdade, paz, tranquilidade, calma, estabilidade, harmonia, unidade, confiança, verdade, confiança, conservadorismo, segurança, limpeza, ordem, céu, água, frio, tecnologia, depressão</a:t>
            </a:r>
          </a:p>
          <a:p>
            <a:r>
              <a:rPr lang="pt-BR" dirty="0">
                <a:solidFill>
                  <a:srgbClr val="7030A0"/>
                </a:solidFill>
              </a:rPr>
              <a:t>Roxo/Violeta</a:t>
            </a:r>
            <a:r>
              <a:rPr lang="pt-BR" dirty="0"/>
              <a:t>: erotismo, realeza, nobreza, espiritualidade, cerimônia, misterioso, transformação, sabedoria, conhecimento, iluminação, crueldade, arrogância, luto, poder, sensibilidade, intimidade</a:t>
            </a:r>
          </a:p>
        </p:txBody>
      </p:sp>
    </p:spTree>
    <p:extLst>
      <p:ext uri="{BB962C8B-B14F-4D97-AF65-F5344CB8AC3E}">
        <p14:creationId xmlns:p14="http://schemas.microsoft.com/office/powerpoint/2010/main" val="3875021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F336C-8CF6-4DC8-8322-8A8B98F2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Significado das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F66EEE-866F-4E9E-8714-DD8477FD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949450"/>
            <a:ext cx="11494767" cy="4438098"/>
          </a:xfrm>
        </p:spPr>
        <p:txBody>
          <a:bodyPr>
            <a:normAutofit fontScale="92500" lnSpcReduction="20000"/>
          </a:bodyPr>
          <a:lstStyle/>
          <a:p>
            <a:r>
              <a:rPr lang="pt-BR" sz="2400" dirty="0">
                <a:solidFill>
                  <a:srgbClr val="996600"/>
                </a:solidFill>
              </a:rPr>
              <a:t>Marrom</a:t>
            </a:r>
            <a:r>
              <a:rPr lang="pt-BR" sz="2400" dirty="0"/>
              <a:t>: materialismo, excitação, terra, casa, ar livre, confiabilidade, conforto, resistência, estabilidade, simplicidade</a:t>
            </a:r>
          </a:p>
          <a:p>
            <a:r>
              <a:rPr lang="pt-BR" sz="2400" dirty="0"/>
              <a:t>Preto: não, poder, sexualidade, sofisticação, formalidade, elegância, riqueza, mistério, medo, anonimato, infelicidade, profundidade, estilo, mal, tristeza, remorso, raiva</a:t>
            </a:r>
          </a:p>
          <a:p>
            <a:r>
              <a:rPr lang="pt-BR" sz="2400" dirty="0">
                <a:solidFill>
                  <a:schemeClr val="bg1"/>
                </a:solidFill>
              </a:rPr>
              <a:t>Branco</a:t>
            </a:r>
            <a:r>
              <a:rPr lang="pt-BR" sz="2400" dirty="0"/>
              <a:t>: sim, proteção, amor, respeito, mesura, pureza, simplicidade, limpeza, paz, humildade, precisão, inocência, juventude, nascimento, inverno, neve, bom, esterilidade, casamento (culturas ocidentais), morte (culturas orientais), frio, clínico, estéril</a:t>
            </a:r>
          </a:p>
          <a:p>
            <a:r>
              <a:rPr lang="pt-BR" sz="2400" dirty="0">
                <a:solidFill>
                  <a:schemeClr val="bg1">
                    <a:lumMod val="65000"/>
                  </a:schemeClr>
                </a:solidFill>
              </a:rPr>
              <a:t>Prata</a:t>
            </a:r>
            <a:r>
              <a:rPr lang="pt-BR" sz="2400" dirty="0"/>
              <a:t>: riqueza, glamour, fascínio, diferença, natural, liso, suave, macio, elegante, tecnológico</a:t>
            </a:r>
          </a:p>
          <a:p>
            <a:r>
              <a:rPr lang="pt-BR" sz="2400" dirty="0">
                <a:solidFill>
                  <a:srgbClr val="808000"/>
                </a:solidFill>
              </a:rPr>
              <a:t>Ouro</a:t>
            </a:r>
            <a:r>
              <a:rPr lang="pt-BR" sz="2400" dirty="0"/>
              <a:t>: preciosidade, riqueza, extravagância, calor, riqueza, opulência, prosperidade, grandeza</a:t>
            </a:r>
          </a:p>
        </p:txBody>
      </p:sp>
    </p:spTree>
    <p:extLst>
      <p:ext uri="{BB962C8B-B14F-4D97-AF65-F5344CB8AC3E}">
        <p14:creationId xmlns:p14="http://schemas.microsoft.com/office/powerpoint/2010/main" val="411212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548AD-D088-4FFC-9F05-D0D3A5EF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Existe cor certa para o meu site ou blog?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191CA3-1C55-479E-B864-B9351EA44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Como você pôde observar no significado de cada uma das cores, elas têm o poder de comunicar os valores e objetivos da empresa.</a:t>
            </a:r>
          </a:p>
          <a:p>
            <a:pPr marL="0" indent="0">
              <a:buNone/>
            </a:pPr>
            <a:r>
              <a:rPr lang="pt-BR" dirty="0"/>
              <a:t>Toda a comunicação da empresa, desde a marca às apresentações, materiais publicitários, site, blogs, etc., precisa ser bem pensada, uma vez que é fundamental ter coerência e transparência na mensagem que você pretende transmitir.</a:t>
            </a:r>
          </a:p>
          <a:p>
            <a:pPr marL="0" indent="0">
              <a:buNone/>
            </a:pPr>
            <a:r>
              <a:rPr lang="pt-BR" dirty="0"/>
              <a:t>Pense sempre no significado de cada uma das cores antes de utilizar na sua marca. Ela tende a refletir a forma com que o seu público vai se comunicar com seu serviço ou produto. Por isso, pode ser um diferencial competitivo em alguns casos.</a:t>
            </a:r>
          </a:p>
        </p:txBody>
      </p:sp>
    </p:spTree>
    <p:extLst>
      <p:ext uri="{BB962C8B-B14F-4D97-AF65-F5344CB8AC3E}">
        <p14:creationId xmlns:p14="http://schemas.microsoft.com/office/powerpoint/2010/main" val="3015926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C445F-6A28-4183-8667-1CFB27C1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Escolhendo uma paleta de cores para meu 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3E4117-7B5E-47EC-A6A5-46FFE869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https://coolors.co/</a:t>
            </a:r>
            <a:endParaRPr lang="pt-BR" dirty="0"/>
          </a:p>
          <a:p>
            <a:r>
              <a:rPr lang="pt-BR" dirty="0">
                <a:hlinkClick r:id="rId3"/>
              </a:rPr>
              <a:t>https://color.adobe.com/pt/create/color-wheel</a:t>
            </a:r>
            <a:endParaRPr lang="pt-BR" dirty="0"/>
          </a:p>
          <a:p>
            <a:r>
              <a:rPr lang="pt-BR" dirty="0">
                <a:hlinkClick r:id="rId4"/>
              </a:rPr>
              <a:t>https://www.shutterstock.com/pt/colors</a:t>
            </a:r>
            <a:endParaRPr lang="pt-BR" dirty="0"/>
          </a:p>
          <a:p>
            <a:r>
              <a:rPr lang="pt-BR" dirty="0">
                <a:hlinkClick r:id="rId5"/>
              </a:rPr>
              <a:t>https://colourco.de/</a:t>
            </a:r>
            <a:endParaRPr lang="pt-BR" dirty="0"/>
          </a:p>
          <a:p>
            <a:r>
              <a:rPr lang="pt-BR" dirty="0">
                <a:hlinkClick r:id="rId6"/>
              </a:rPr>
              <a:t>https://www.materialui.co/colors</a:t>
            </a:r>
            <a:endParaRPr lang="pt-BR" dirty="0"/>
          </a:p>
          <a:p>
            <a:r>
              <a:rPr lang="pt-BR" dirty="0">
                <a:hlinkClick r:id="rId7"/>
              </a:rPr>
              <a:t>https://www.colorzilla.com/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194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B74F3-A9E4-4FA6-8860-8BB8296A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 de apoio à aula de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A421A6-F67F-4F03-87DE-980E568A5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https://www.youtube.com/watch?v=IWTAIUiLJvk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6553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AF20B-C9C2-4876-A2DF-FA12D8D2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tal um pouco de prática?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554D67-FBDE-48CC-9FCA-536B0B00D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Materiais necessários:</a:t>
            </a:r>
          </a:p>
          <a:p>
            <a:pPr marL="0" indent="0">
              <a:buNone/>
            </a:pPr>
            <a:r>
              <a:rPr lang="pt-BR" dirty="0"/>
              <a:t>1 fonte de luz: Vela, Lâmpada Incandescente, Led, Lâmpada Fluorescente.</a:t>
            </a:r>
          </a:p>
          <a:p>
            <a:pPr marL="0" indent="0">
              <a:buNone/>
            </a:pPr>
            <a:r>
              <a:rPr lang="pt-BR" dirty="0"/>
              <a:t>1 CD ou DVD (será Destruído!)</a:t>
            </a:r>
          </a:p>
          <a:p>
            <a:pPr marL="0" indent="0">
              <a:buNone/>
            </a:pPr>
            <a:r>
              <a:rPr lang="pt-BR" dirty="0"/>
              <a:t>Fita adesiva preta (Fita Isolante)</a:t>
            </a:r>
          </a:p>
          <a:p>
            <a:pPr marL="0" indent="0">
              <a:buNone/>
            </a:pPr>
            <a:r>
              <a:rPr lang="pt-BR" dirty="0"/>
              <a:t>1 Tesoura (Cuidado com a ponta!)</a:t>
            </a:r>
          </a:p>
          <a:p>
            <a:pPr marL="0" indent="0">
              <a:buNone/>
            </a:pPr>
            <a:r>
              <a:rPr lang="pt-BR" dirty="0"/>
              <a:t>Ambiente Escuro</a:t>
            </a:r>
          </a:p>
        </p:txBody>
      </p:sp>
    </p:spTree>
    <p:extLst>
      <p:ext uri="{BB962C8B-B14F-4D97-AF65-F5344CB8AC3E}">
        <p14:creationId xmlns:p14="http://schemas.microsoft.com/office/powerpoint/2010/main" val="708813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4F55E-77E2-40F8-AC5A-7EDF3B31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6D845-E3B7-41BE-86EA-F9DE4894D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https://www.youtube.com/watch?v=-e9crnQEA78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326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05563-CC6D-4A78-A101-30F72C51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Registre seu experimento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27AE26-6DCF-46D3-A67C-345668790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Anote em uma folha de caderno suas observações sobre o experimento.</a:t>
            </a:r>
          </a:p>
          <a:p>
            <a:pPr marL="0" indent="0">
              <a:buNone/>
            </a:pPr>
            <a:r>
              <a:rPr lang="pt-BR" dirty="0"/>
              <a:t>Tire fotos (Peça ajuda para alguém!)</a:t>
            </a:r>
          </a:p>
          <a:p>
            <a:pPr marL="0" indent="0">
              <a:buNone/>
            </a:pPr>
            <a:r>
              <a:rPr lang="pt-BR" dirty="0"/>
              <a:t>Qual sua conclusão sobre este experimento?</a:t>
            </a:r>
          </a:p>
        </p:txBody>
      </p:sp>
    </p:spTree>
    <p:extLst>
      <p:ext uri="{BB962C8B-B14F-4D97-AF65-F5344CB8AC3E}">
        <p14:creationId xmlns:p14="http://schemas.microsoft.com/office/powerpoint/2010/main" val="204465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0D0546E-37E3-464B-84A2-71392E15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55" y="293496"/>
            <a:ext cx="6913098" cy="1270501"/>
          </a:xfrm>
        </p:spPr>
        <p:txBody>
          <a:bodyPr anchor="ctr">
            <a:normAutofit/>
          </a:bodyPr>
          <a:lstStyle/>
          <a:p>
            <a:r>
              <a:rPr lang="pt-BR" dirty="0"/>
              <a:t>Onda Eletromagnética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FAFE69-8CAD-4668-9CE9-9DA2FA207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13" y="1703248"/>
            <a:ext cx="5652485" cy="36284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As ondas eletromagnéticas são aquelas capazes de se propagar no vácuo e formadas pela combinação dos campos elétrico e magnético. Graças a esse tipo de onda as pessoas podem ver TV, acessar a internet, ouvir música, esquentar a comida no micro-ondas e </a:t>
            </a:r>
            <a:r>
              <a:rPr lang="pt-BR" sz="2400" b="1" dirty="0"/>
              <a:t>VER OS OBJETOS</a:t>
            </a:r>
            <a:r>
              <a:rPr lang="pt-BR" sz="2400" dirty="0"/>
              <a:t>.</a:t>
            </a:r>
          </a:p>
        </p:txBody>
      </p:sp>
      <p:pic>
        <p:nvPicPr>
          <p:cNvPr id="3074" name="Picture 2" descr="2.63 - Radiação eletromagnética e o corpo humano - Sólitons e fenômenos  não-lineares">
            <a:extLst>
              <a:ext uri="{FF2B5EF4-FFF2-40B4-BE49-F238E27FC236}">
                <a16:creationId xmlns:a16="http://schemas.microsoft.com/office/drawing/2014/main" id="{DB888288-D58C-4254-88A2-02B8D5CEB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9252" y="1857493"/>
            <a:ext cx="5463149" cy="362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4E156B-C3CF-4290-AAE3-FA3BD6BE8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86638AD-AE91-49BD-AE6F-DA6DD5FCB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7238FA-4030-4D69-9A1A-42918D7BB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9345B32-0D11-4BAB-8AD7-EF54789E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5257800" cy="2831136"/>
          </a:xfrm>
        </p:spPr>
        <p:txBody>
          <a:bodyPr>
            <a:normAutofit/>
          </a:bodyPr>
          <a:lstStyle/>
          <a:p>
            <a:r>
              <a:rPr lang="pt-BR" dirty="0"/>
              <a:t>Espectro de Luz</a:t>
            </a:r>
          </a:p>
        </p:txBody>
      </p:sp>
      <p:pic>
        <p:nvPicPr>
          <p:cNvPr id="7" name="Imagem 6" descr="Linha do tempo&#10;&#10;Descrição gerada automaticamente">
            <a:extLst>
              <a:ext uri="{FF2B5EF4-FFF2-40B4-BE49-F238E27FC236}">
                <a16:creationId xmlns:a16="http://schemas.microsoft.com/office/drawing/2014/main" id="{8F81CFB7-1377-432D-91C3-8587C395C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06" y="771160"/>
            <a:ext cx="4817466" cy="211968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F16E49-1EA1-49DE-9D3A-AB888BC77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13" y="2890844"/>
            <a:ext cx="5825650" cy="3123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Espectro visível (ou espectro óptico) é a porção do espectro eletromagnético cuja radiação é composta por fótons capazes de sensibilizar o olho humano de uma pessoa normal. Identifica-se a correspondente faixa de radiação por luz visível, ou simplesmente luz.</a:t>
            </a:r>
          </a:p>
        </p:txBody>
      </p:sp>
      <p:pic>
        <p:nvPicPr>
          <p:cNvPr id="5" name="Imagem 4" descr="Gráfico, Gráfico de pizza&#10;&#10;Descrição gerada automaticamente">
            <a:extLst>
              <a:ext uri="{FF2B5EF4-FFF2-40B4-BE49-F238E27FC236}">
                <a16:creationId xmlns:a16="http://schemas.microsoft.com/office/drawing/2014/main" id="{8E912CF3-29BC-432E-A1A1-4B81FE275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06" y="3774741"/>
            <a:ext cx="4817466" cy="18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054" name="Group 74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C31880A-E01A-4E9F-BB64-0F04A286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413250" cy="2175365"/>
          </a:xfrm>
        </p:spPr>
        <p:txBody>
          <a:bodyPr anchor="ctr">
            <a:normAutofit/>
          </a:bodyPr>
          <a:lstStyle/>
          <a:p>
            <a:r>
              <a:rPr lang="pt-BR"/>
              <a:t>Frequência (Hz)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FB5E90-79B2-4E54-AF9E-AE398C4AA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50" y="2293035"/>
            <a:ext cx="6019452" cy="39917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A frequência é uma grandeza física que indica o número de ocorrências de um evento (ciclos, voltas, oscilações etc.) em um determinado intervalo de tempo.</a:t>
            </a:r>
          </a:p>
        </p:txBody>
      </p:sp>
      <p:pic>
        <p:nvPicPr>
          <p:cNvPr id="2050" name="Picture 2" descr="Características de uma onda: Período e Frequência - O Som">
            <a:extLst>
              <a:ext uri="{FF2B5EF4-FFF2-40B4-BE49-F238E27FC236}">
                <a16:creationId xmlns:a16="http://schemas.microsoft.com/office/drawing/2014/main" id="{60D2B303-B55D-45DA-BF5F-2800F4F7E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1" y="1654723"/>
            <a:ext cx="4724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41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BF789E0-9961-4D02-AB6B-C32822AC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3" y="609599"/>
            <a:ext cx="4759187" cy="1301263"/>
          </a:xfrm>
        </p:spPr>
        <p:txBody>
          <a:bodyPr>
            <a:normAutofit/>
          </a:bodyPr>
          <a:lstStyle/>
          <a:p>
            <a:r>
              <a:rPr lang="pt-BR" sz="4000" dirty="0"/>
              <a:t>Frequência de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38C739-1868-407D-A093-A3861BFC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85" y="2115941"/>
            <a:ext cx="4932102" cy="34231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A cor de um objeto é determinada pela frequência da onda que ele reflete. Um objeto terá determinada cor se não absorver os comprimentos de onda que correspondem àquela cor. Assim, um objeto é vermelho se absorve preferencialmente as frequências fora do vermelho.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FCC292-4D2F-44B6-98F9-6004552AE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166521"/>
            <a:ext cx="5881672" cy="43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90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FC61E80-7707-4EA6-A5D6-8C2019FB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99" y="320366"/>
            <a:ext cx="11083787" cy="1106659"/>
          </a:xfrm>
        </p:spPr>
        <p:txBody>
          <a:bodyPr>
            <a:normAutofit/>
          </a:bodyPr>
          <a:lstStyle/>
          <a:p>
            <a:r>
              <a:rPr lang="pt-BR" sz="4000" dirty="0"/>
              <a:t>Porque é que conseguimos ver as cores dos objetos?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BFF6CA-DB83-461D-BDCE-6559842BA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" y="1615768"/>
            <a:ext cx="6457071" cy="4461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 cor de um objeto resulta da cor da luz que este consegue refletir. A luz que o objeto é capaz de refletir depende:</a:t>
            </a:r>
          </a:p>
          <a:p>
            <a:r>
              <a:rPr lang="pt-BR" sz="2400" dirty="0"/>
              <a:t>Do material de que é feito o objeto;</a:t>
            </a:r>
          </a:p>
          <a:p>
            <a:r>
              <a:rPr lang="pt-BR" sz="2400" dirty="0"/>
              <a:t>Da cor que ilumina o objeto.</a:t>
            </a:r>
          </a:p>
        </p:txBody>
      </p:sp>
      <p:pic>
        <p:nvPicPr>
          <p:cNvPr id="4098" name="Picture 2" descr="Exemplo sobre a cor dos objetos">
            <a:extLst>
              <a:ext uri="{FF2B5EF4-FFF2-40B4-BE49-F238E27FC236}">
                <a16:creationId xmlns:a16="http://schemas.microsoft.com/office/drawing/2014/main" id="{3269648B-F441-43B2-8272-67AFE43D0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8611" y="2403559"/>
            <a:ext cx="4457181" cy="263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1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59C85-575D-4517-BFD3-2A7BEE4E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Cor: luz ou pigmento?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4F6D2F-8468-43E4-B5B4-C66F4FB24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/>
              <a:t>Quando falamos de cores, é preciso distinguir entre a cor-luz e a cor-pigmento. A cor-luz ou cor-energia é toda cor formada pela emissão direta de luz. Já a cor-pigmento é a cor refletida por um objeto, isto é, a cor que o olho humano percebe. A cor luz é a encontrada nos objetos que emitem luz, como monitores, lanternas, televisão. A cor pigmento é a cor das tintas.</a:t>
            </a:r>
          </a:p>
          <a:p>
            <a:pPr marL="0" indent="0">
              <a:buNone/>
            </a:pPr>
            <a:r>
              <a:rPr lang="pt-BR" dirty="0"/>
              <a:t>Como é possível perceber a cor luz é o inverso da cor pigmento. Mas, em ambos os sistemas, existem as cores primárias. Elas são as cores puras, que não se decompõem. Juntas, formam todas as outras cores.</a:t>
            </a:r>
          </a:p>
        </p:txBody>
      </p:sp>
    </p:spTree>
    <p:extLst>
      <p:ext uri="{BB962C8B-B14F-4D97-AF65-F5344CB8AC3E}">
        <p14:creationId xmlns:p14="http://schemas.microsoft.com/office/powerpoint/2010/main" val="293208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3DBDD-3D2D-400E-8CEA-9E4434A1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6814B4-CDD3-4BDB-9D37-7DDCADC06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Os dois mais importantes sistemas de cores: </a:t>
            </a:r>
          </a:p>
          <a:p>
            <a:r>
              <a:rPr lang="pt-BR" dirty="0"/>
              <a:t>RGB (relativo às cores-luz) </a:t>
            </a:r>
          </a:p>
          <a:p>
            <a:r>
              <a:rPr lang="pt-BR" dirty="0"/>
              <a:t>CMYK (relativo às cores-pigmento).</a:t>
            </a:r>
          </a:p>
        </p:txBody>
      </p:sp>
    </p:spTree>
    <p:extLst>
      <p:ext uri="{BB962C8B-B14F-4D97-AF65-F5344CB8AC3E}">
        <p14:creationId xmlns:p14="http://schemas.microsoft.com/office/powerpoint/2010/main" val="2439237131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21253B"/>
      </a:dk2>
      <a:lt2>
        <a:srgbClr val="E2E8E3"/>
      </a:lt2>
      <a:accent1>
        <a:srgbClr val="C34DB8"/>
      </a:accent1>
      <a:accent2>
        <a:srgbClr val="8B3BB1"/>
      </a:accent2>
      <a:accent3>
        <a:srgbClr val="6C4DC3"/>
      </a:accent3>
      <a:accent4>
        <a:srgbClr val="3B4DB1"/>
      </a:accent4>
      <a:accent5>
        <a:srgbClr val="4D90C3"/>
      </a:accent5>
      <a:accent6>
        <a:srgbClr val="3BB0B1"/>
      </a:accent6>
      <a:hlink>
        <a:srgbClr val="3F73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1505</Words>
  <Application>Microsoft Office PowerPoint</Application>
  <PresentationFormat>Widescreen</PresentationFormat>
  <Paragraphs>87</Paragraphs>
  <Slides>29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Avenir Next LT Pro</vt:lpstr>
      <vt:lpstr>AvenirNext LT Pro Medium</vt:lpstr>
      <vt:lpstr>Sabon Next LT</vt:lpstr>
      <vt:lpstr>DappledVTI</vt:lpstr>
      <vt:lpstr>Arte Digital</vt:lpstr>
      <vt:lpstr>Cor</vt:lpstr>
      <vt:lpstr>Onda Eletromagnética</vt:lpstr>
      <vt:lpstr>Espectro de Luz</vt:lpstr>
      <vt:lpstr>Frequência (Hz)</vt:lpstr>
      <vt:lpstr>Frequência de Cores</vt:lpstr>
      <vt:lpstr>Porque é que conseguimos ver as cores dos objetos?</vt:lpstr>
      <vt:lpstr>Cor: luz ou pigmento?</vt:lpstr>
      <vt:lpstr>Sistema de Cores</vt:lpstr>
      <vt:lpstr>Sistema RGB</vt:lpstr>
      <vt:lpstr>Sistema CMYK</vt:lpstr>
      <vt:lpstr>Apresentação do PowerPoint</vt:lpstr>
      <vt:lpstr>Cores Aditivas e Subtrativas</vt:lpstr>
      <vt:lpstr>Círculo Cromático</vt:lpstr>
      <vt:lpstr>Cores primárias, secundárias e terciárias</vt:lpstr>
      <vt:lpstr>Cores primárias</vt:lpstr>
      <vt:lpstr>Cores Secundárias</vt:lpstr>
      <vt:lpstr>Cores Terciárias</vt:lpstr>
      <vt:lpstr>Psicologia das cores</vt:lpstr>
      <vt:lpstr>Significado das cores</vt:lpstr>
      <vt:lpstr>Significado das cores</vt:lpstr>
      <vt:lpstr>Significado das cores</vt:lpstr>
      <vt:lpstr>Significado das cores</vt:lpstr>
      <vt:lpstr>Existe cor certa para o meu site ou blog?</vt:lpstr>
      <vt:lpstr>Escolhendo uma paleta de cores para meu site</vt:lpstr>
      <vt:lpstr>Vídeo de apoio à aula de Cores</vt:lpstr>
      <vt:lpstr>Que tal um pouco de prática?</vt:lpstr>
      <vt:lpstr>Como fazer</vt:lpstr>
      <vt:lpstr>Registre seu experimento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 Digital</dc:title>
  <dc:creator>Anderson Vanin</dc:creator>
  <cp:lastModifiedBy>Anderson Vanin</cp:lastModifiedBy>
  <cp:revision>22</cp:revision>
  <dcterms:created xsi:type="dcterms:W3CDTF">2021-02-27T12:30:59Z</dcterms:created>
  <dcterms:modified xsi:type="dcterms:W3CDTF">2021-03-01T11:08:30Z</dcterms:modified>
</cp:coreProperties>
</file>